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4" r:id="rId2"/>
    <p:sldId id="280" r:id="rId3"/>
    <p:sldId id="283" r:id="rId4"/>
    <p:sldId id="287" r:id="rId5"/>
    <p:sldId id="289" r:id="rId6"/>
    <p:sldId id="268" r:id="rId7"/>
    <p:sldId id="278" r:id="rId8"/>
    <p:sldId id="282" r:id="rId9"/>
  </p:sldIdLst>
  <p:sldSz cx="12192000" cy="6858000"/>
  <p:notesSz cx="7102475" cy="9388475"/>
  <p:embeddedFontLst>
    <p:embeddedFont>
      <p:font typeface="Arial Black" panose="020B0A04020102020204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Franklin Gothic Book" panose="020B0503020102020204" pitchFamily="34" charset="0"/>
      <p:regular r:id="rId19"/>
      <p:italic r:id="rId20"/>
    </p:embeddedFont>
    <p:embeddedFont>
      <p:font typeface="Franklin Gothic Demi" panose="020B0703020102020204" pitchFamily="34" charset="0"/>
      <p:regular r:id="rId21"/>
      <p:italic r:id="rId22"/>
    </p:embeddedFont>
    <p:embeddedFont>
      <p:font typeface="Franklin Gothic Demi Cond" panose="020B0706030402020204" pitchFamily="34" charset="0"/>
      <p:regular r:id="rId23"/>
    </p:embeddedFont>
    <p:embeddedFont>
      <p:font typeface="Franklin Gothic Medium" panose="020B0603020102020204" pitchFamily="34" charset="0"/>
      <p:regular r:id="rId24"/>
      <p:italic r:id="rId25"/>
    </p:embeddedFont>
    <p:embeddedFont>
      <p:font typeface="Franklin Gothic Medium Cond" panose="020B0606030402020204" pitchFamily="34" charset="0"/>
      <p:regular r:id="rId26"/>
    </p:embeddedFont>
    <p:embeddedFont>
      <p:font typeface="Ivy Journal" panose="020B0404020101010102" pitchFamily="34" charset="0"/>
      <p:regular r:id="rId27"/>
      <p:bold r:id="rId28"/>
      <p:italic r:id="rId29"/>
      <p:boldItalic r:id="rId30"/>
    </p:embeddedFont>
  </p:embeddedFontLst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757"/>
    <a:srgbClr val="EC7201"/>
    <a:srgbClr val="2F5597"/>
    <a:srgbClr val="0C529A"/>
    <a:srgbClr val="EA8600"/>
    <a:srgbClr val="FF9200"/>
    <a:srgbClr val="333F50"/>
    <a:srgbClr val="FDA603"/>
    <a:srgbClr val="E70021"/>
    <a:srgbClr val="00A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73749B8-7EC3-4DB2-951E-5F73099588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278" cy="470387"/>
          </a:xfrm>
          <a:prstGeom prst="rect">
            <a:avLst/>
          </a:prstGeom>
        </p:spPr>
        <p:txBody>
          <a:bodyPr vert="horz" lIns="92457" tIns="46228" rIns="92457" bIns="46228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400274-3F6A-4572-88EC-9CF48898D9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586" y="0"/>
            <a:ext cx="3078278" cy="470387"/>
          </a:xfrm>
          <a:prstGeom prst="rect">
            <a:avLst/>
          </a:prstGeom>
        </p:spPr>
        <p:txBody>
          <a:bodyPr vert="horz" lIns="92457" tIns="46228" rIns="92457" bIns="46228" rtlCol="0"/>
          <a:lstStyle>
            <a:lvl1pPr algn="r">
              <a:defRPr sz="1200"/>
            </a:lvl1pPr>
          </a:lstStyle>
          <a:p>
            <a:fld id="{A269FE19-4E49-44AB-8C10-9BBDA31A3BE2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C99044-4A43-43DB-AEE4-B0CC3D7E65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918090"/>
            <a:ext cx="3078278" cy="470386"/>
          </a:xfrm>
          <a:prstGeom prst="rect">
            <a:avLst/>
          </a:prstGeom>
        </p:spPr>
        <p:txBody>
          <a:bodyPr vert="horz" lIns="92457" tIns="46228" rIns="92457" bIns="46228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7291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3078164" cy="469901"/>
          </a:xfrm>
          <a:prstGeom prst="rect">
            <a:avLst/>
          </a:prstGeom>
        </p:spPr>
        <p:txBody>
          <a:bodyPr vert="horz" lIns="91194" tIns="45596" rIns="91194" bIns="45596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2729" y="4"/>
            <a:ext cx="3078164" cy="469901"/>
          </a:xfrm>
          <a:prstGeom prst="rect">
            <a:avLst/>
          </a:prstGeom>
        </p:spPr>
        <p:txBody>
          <a:bodyPr vert="horz" lIns="91194" tIns="45596" rIns="91194" bIns="45596" rtlCol="0"/>
          <a:lstStyle>
            <a:lvl1pPr algn="r">
              <a:defRPr sz="1200"/>
            </a:lvl1pPr>
          </a:lstStyle>
          <a:p>
            <a:fld id="{3F22459F-815A-458A-9B88-4C16BBFA0CEC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1575"/>
            <a:ext cx="5635625" cy="3170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94" tIns="45596" rIns="91194" bIns="45596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615" y="4518028"/>
            <a:ext cx="5683249" cy="3697287"/>
          </a:xfrm>
          <a:prstGeom prst="rect">
            <a:avLst/>
          </a:prstGeom>
        </p:spPr>
        <p:txBody>
          <a:bodyPr vert="horz" lIns="91194" tIns="45596" rIns="91194" bIns="45596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2" y="8918577"/>
            <a:ext cx="3078164" cy="469901"/>
          </a:xfrm>
          <a:prstGeom prst="rect">
            <a:avLst/>
          </a:prstGeom>
        </p:spPr>
        <p:txBody>
          <a:bodyPr vert="horz" lIns="91194" tIns="45596" rIns="91194" bIns="45596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2729" y="8918577"/>
            <a:ext cx="3078164" cy="469901"/>
          </a:xfrm>
          <a:prstGeom prst="rect">
            <a:avLst/>
          </a:prstGeom>
        </p:spPr>
        <p:txBody>
          <a:bodyPr vert="horz" lIns="91194" tIns="45596" rIns="91194" bIns="45596" rtlCol="0" anchor="b"/>
          <a:lstStyle>
            <a:lvl1pPr algn="r">
              <a:defRPr sz="1200"/>
            </a:lvl1pPr>
          </a:lstStyle>
          <a:p>
            <a:fld id="{8B215040-5085-422A-A9BB-347A48A7DC7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0490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15040-5085-422A-A9BB-347A48A7DC74}" type="slidenum">
              <a:rPr lang="es-419" smtClean="0"/>
              <a:t>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3835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15040-5085-422A-A9BB-347A48A7DC74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9317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15040-5085-422A-A9BB-347A48A7DC74}" type="slidenum">
              <a:rPr kumimoji="0" lang="es-419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419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15040-5085-422A-A9BB-347A48A7DC74}" type="slidenum">
              <a:rPr kumimoji="0" lang="es-419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419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17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7217">
              <a:defRPr/>
            </a:pPr>
            <a:fld id="{8B215040-5085-422A-A9BB-347A48A7DC74}" type="slidenum">
              <a:rPr lang="es-419">
                <a:solidFill>
                  <a:prstClr val="black"/>
                </a:solidFill>
                <a:latin typeface="Calibri" panose="020F0502020204030204"/>
              </a:rPr>
              <a:pPr defTabSz="937217">
                <a:defRPr/>
              </a:pPr>
              <a:t>6</a:t>
            </a:fld>
            <a:endParaRPr lang="es-419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524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15040-5085-422A-A9BB-347A48A7DC74}" type="slidenum">
              <a:rPr lang="es-419" smtClean="0"/>
              <a:t>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577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15040-5085-422A-A9BB-347A48A7DC74}" type="slidenum">
              <a:rPr lang="es-419" smtClean="0"/>
              <a:t>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1312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coornaseg.com.mx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5.sv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9.jpg"/><Relationship Id="rId16" Type="http://schemas.openxmlformats.org/officeDocument/2006/relationships/hyperlink" Target="http://www.coornaseg.com.mx/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hyperlink" Target="https://www.google.com.mx/maps/place/COORNASEG/@19.2885732,-99.6375867,15z/data=!4m5!3m4!1s0x0:0x7dde0f49ccda2b1d!8m2!3d19.2885732!4d-99.6375867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27.svg"/><Relationship Id="rId10" Type="http://schemas.microsoft.com/office/2007/relationships/hdphoto" Target="../media/hdphoto3.wdp"/><Relationship Id="rId19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480237-76C6-4B78-8389-4BF856D61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>
          <a:xfrm>
            <a:off x="0" y="2570"/>
            <a:ext cx="12192000" cy="685457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37C689F-9570-4B49-B6D2-F3201C69BB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544" y="266223"/>
            <a:ext cx="888808" cy="865621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68ED3915-43C3-4453-B9BD-1AFF3E3C716E}"/>
              </a:ext>
            </a:extLst>
          </p:cNvPr>
          <p:cNvGrpSpPr/>
          <p:nvPr userDrawn="1"/>
        </p:nvGrpSpPr>
        <p:grpSpPr>
          <a:xfrm>
            <a:off x="19" y="5640017"/>
            <a:ext cx="12191981" cy="1217983"/>
            <a:chOff x="19" y="5640017"/>
            <a:chExt cx="12191981" cy="1217983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70CFCDDA-3125-488D-92CC-9D3C0CE0D2BA}"/>
                </a:ext>
              </a:extLst>
            </p:cNvPr>
            <p:cNvSpPr/>
            <p:nvPr userDrawn="1"/>
          </p:nvSpPr>
          <p:spPr>
            <a:xfrm>
              <a:off x="19" y="6219645"/>
              <a:ext cx="12191981" cy="63835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1013"/>
            </a:p>
          </p:txBody>
        </p:sp>
        <p:pic>
          <p:nvPicPr>
            <p:cNvPr id="33" name="9 Imagen">
              <a:hlinkClick r:id="rId4" tooltip="Visitar sitio web"/>
              <a:extLst>
                <a:ext uri="{FF2B5EF4-FFF2-40B4-BE49-F238E27FC236}">
                  <a16:creationId xmlns:a16="http://schemas.microsoft.com/office/drawing/2014/main" id="{71DA001E-4338-41F7-BA5B-83C445777C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20" y="6398284"/>
              <a:ext cx="1662023" cy="398248"/>
            </a:xfrm>
            <a:prstGeom prst="rect">
              <a:avLst/>
            </a:prstGeom>
          </p:spPr>
        </p:pic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3FB00BB1-C822-42DF-8154-76C21616EB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57546" y="6467534"/>
              <a:ext cx="0" cy="255648"/>
            </a:xfrm>
            <a:prstGeom prst="line">
              <a:avLst/>
            </a:prstGeom>
            <a:ln>
              <a:solidFill>
                <a:srgbClr val="004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1 CuadroTexto">
              <a:hlinkClick r:id="rId4" tooltip="Visitar sitio web"/>
              <a:extLst>
                <a:ext uri="{FF2B5EF4-FFF2-40B4-BE49-F238E27FC236}">
                  <a16:creationId xmlns:a16="http://schemas.microsoft.com/office/drawing/2014/main" id="{A95973FA-4D52-4FD7-93E0-5F7CAA9EC877}"/>
                </a:ext>
              </a:extLst>
            </p:cNvPr>
            <p:cNvSpPr txBox="1"/>
            <p:nvPr userDrawn="1"/>
          </p:nvSpPr>
          <p:spPr>
            <a:xfrm>
              <a:off x="3693188" y="6363675"/>
              <a:ext cx="2839121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004A96"/>
                  </a:solidFill>
                  <a:latin typeface="Franklin Gothic Book" panose="020B0503020102020204" pitchFamily="34" charset="0"/>
                </a:rPr>
                <a:t>coornaseg.com.mx</a:t>
              </a:r>
              <a:endParaRPr lang="es-MX" sz="2000" b="1" dirty="0">
                <a:solidFill>
                  <a:srgbClr val="004A96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17402B21-E70D-4C72-9AEF-B0BDEF348D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3125" y="5640017"/>
              <a:ext cx="1103730" cy="11037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7" name="1 CuadroTexto">
              <a:extLst>
                <a:ext uri="{FF2B5EF4-FFF2-40B4-BE49-F238E27FC236}">
                  <a16:creationId xmlns:a16="http://schemas.microsoft.com/office/drawing/2014/main" id="{E97C113D-49F9-4184-A952-D178A072F577}"/>
                </a:ext>
              </a:extLst>
            </p:cNvPr>
            <p:cNvSpPr txBox="1"/>
            <p:nvPr userDrawn="1"/>
          </p:nvSpPr>
          <p:spPr>
            <a:xfrm>
              <a:off x="6929911" y="6377065"/>
              <a:ext cx="2256385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sz="2000" dirty="0">
                  <a:solidFill>
                    <a:srgbClr val="004A96"/>
                  </a:solidFill>
                  <a:latin typeface="Franklin Gothic Medium" panose="020B0603020102020204" pitchFamily="34" charset="0"/>
                </a:rPr>
                <a:t>800 523 6770</a:t>
              </a:r>
              <a:endParaRPr lang="es-MX" sz="2000" dirty="0">
                <a:solidFill>
                  <a:srgbClr val="004A96"/>
                </a:solidFill>
                <a:latin typeface="Franklin Gothic Medium" panose="020B0603020102020204" pitchFamily="34" charset="0"/>
              </a:endParaRPr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605CF949-2718-47A9-B9BC-9A6E2F5ED7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7604" y="6476166"/>
              <a:ext cx="0" cy="255648"/>
            </a:xfrm>
            <a:prstGeom prst="line">
              <a:avLst/>
            </a:prstGeom>
            <a:ln>
              <a:solidFill>
                <a:srgbClr val="004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1D1177-6D8D-484D-9E61-2DDB16D30962}"/>
              </a:ext>
            </a:extLst>
          </p:cNvPr>
          <p:cNvSpPr txBox="1"/>
          <p:nvPr userDrawn="1"/>
        </p:nvSpPr>
        <p:spPr>
          <a:xfrm>
            <a:off x="5614116" y="2222165"/>
            <a:ext cx="6332739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4400" b="1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vy Journal" panose="020B0404020101010102" pitchFamily="34" charset="0"/>
                <a:cs typeface="Ivy Journal" panose="020B0404020101010102" pitchFamily="34" charset="0"/>
              </a:rPr>
              <a:t>Protección Familiar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A0AE6D-4142-43E0-AAD9-718FC72B9806}"/>
              </a:ext>
            </a:extLst>
          </p:cNvPr>
          <p:cNvSpPr txBox="1"/>
          <p:nvPr userDrawn="1"/>
        </p:nvSpPr>
        <p:spPr>
          <a:xfrm>
            <a:off x="6095999" y="1578408"/>
            <a:ext cx="4179825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vy Journal" panose="020B0404020101010102" pitchFamily="34" charset="0"/>
                <a:cs typeface="Ivy Journal" panose="020B0404020101010102" pitchFamily="34" charset="0"/>
              </a:rPr>
              <a:t>Programas de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E32235-7175-46B4-A1B2-8E329BFF5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0" b="-5705"/>
          <a:stretch/>
        </p:blipFill>
        <p:spPr>
          <a:xfrm>
            <a:off x="8263348" y="266223"/>
            <a:ext cx="3131642" cy="940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6106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5AE44DE-6C87-4D9A-B379-D76C18EA9637}"/>
              </a:ext>
            </a:extLst>
          </p:cNvPr>
          <p:cNvSpPr/>
          <p:nvPr userDrawn="1"/>
        </p:nvSpPr>
        <p:spPr>
          <a:xfrm>
            <a:off x="0" y="0"/>
            <a:ext cx="315643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18AA2ED-07C6-4AB0-B49F-CFCBC68775FD}"/>
              </a:ext>
            </a:extLst>
          </p:cNvPr>
          <p:cNvCxnSpPr>
            <a:cxnSpLocks/>
          </p:cNvCxnSpPr>
          <p:nvPr userDrawn="1"/>
        </p:nvCxnSpPr>
        <p:spPr>
          <a:xfrm flipV="1">
            <a:off x="308001" y="1092774"/>
            <a:ext cx="832822" cy="697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8EB1CD5-7DB5-44F8-89F0-483FBBA78273}"/>
              </a:ext>
            </a:extLst>
          </p:cNvPr>
          <p:cNvSpPr txBox="1"/>
          <p:nvPr userDrawn="1"/>
        </p:nvSpPr>
        <p:spPr>
          <a:xfrm>
            <a:off x="4702628" y="190680"/>
            <a:ext cx="587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2400" b="1" dirty="0">
                <a:solidFill>
                  <a:srgbClr val="3B4757"/>
                </a:solidFill>
                <a:latin typeface="Franklin Gothic Book" panose="020B0503020102020204" pitchFamily="34" charset="0"/>
              </a:rPr>
              <a:t>Juego de Pólizas del </a:t>
            </a:r>
            <a:r>
              <a:rPr kumimoji="0" lang="es-419" sz="2400" b="1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Seguro Integral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472DE47-8587-407E-A49D-BE46343B6998}"/>
              </a:ext>
            </a:extLst>
          </p:cNvPr>
          <p:cNvCxnSpPr>
            <a:cxnSpLocks/>
          </p:cNvCxnSpPr>
          <p:nvPr userDrawn="1"/>
        </p:nvCxnSpPr>
        <p:spPr>
          <a:xfrm>
            <a:off x="6783977" y="714106"/>
            <a:ext cx="1802674" cy="0"/>
          </a:xfrm>
          <a:prstGeom prst="line">
            <a:avLst/>
          </a:prstGeom>
          <a:ln w="28575">
            <a:solidFill>
              <a:srgbClr val="3B4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5AE44DE-6C87-4D9A-B379-D76C18EA9637}"/>
              </a:ext>
            </a:extLst>
          </p:cNvPr>
          <p:cNvSpPr/>
          <p:nvPr userDrawn="1"/>
        </p:nvSpPr>
        <p:spPr>
          <a:xfrm>
            <a:off x="0" y="0"/>
            <a:ext cx="485667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18AA2ED-07C6-4AB0-B49F-CFCBC68775FD}"/>
              </a:ext>
            </a:extLst>
          </p:cNvPr>
          <p:cNvCxnSpPr>
            <a:cxnSpLocks/>
          </p:cNvCxnSpPr>
          <p:nvPr userDrawn="1"/>
        </p:nvCxnSpPr>
        <p:spPr>
          <a:xfrm flipV="1">
            <a:off x="308001" y="1092774"/>
            <a:ext cx="832822" cy="697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8EB1CD5-7DB5-44F8-89F0-483FBBA78273}"/>
              </a:ext>
            </a:extLst>
          </p:cNvPr>
          <p:cNvSpPr txBox="1"/>
          <p:nvPr userDrawn="1"/>
        </p:nvSpPr>
        <p:spPr>
          <a:xfrm>
            <a:off x="5737798" y="285570"/>
            <a:ext cx="587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2400" b="1" dirty="0">
                <a:solidFill>
                  <a:srgbClr val="3B4757"/>
                </a:solidFill>
                <a:latin typeface="Franklin Gothic Book" panose="020B0503020102020204" pitchFamily="34" charset="0"/>
              </a:rPr>
              <a:t>Póliza de</a:t>
            </a:r>
            <a:r>
              <a:rPr lang="es-419" sz="2400" b="1" baseline="0" dirty="0">
                <a:solidFill>
                  <a:srgbClr val="3B4757"/>
                </a:solidFill>
                <a:latin typeface="Franklin Gothic Book" panose="020B0503020102020204" pitchFamily="34" charset="0"/>
              </a:rPr>
              <a:t> Gastos Funerarios</a:t>
            </a:r>
            <a:endParaRPr kumimoji="0" lang="es-419" sz="2400" b="1" i="0" u="none" strike="noStrike" kern="1200" cap="none" spc="0" normalizeH="0" baseline="0" noProof="0" dirty="0">
              <a:ln>
                <a:noFill/>
              </a:ln>
              <a:solidFill>
                <a:srgbClr val="3B4757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472DE47-8587-407E-A49D-BE46343B6998}"/>
              </a:ext>
            </a:extLst>
          </p:cNvPr>
          <p:cNvCxnSpPr>
            <a:cxnSpLocks/>
          </p:cNvCxnSpPr>
          <p:nvPr userDrawn="1"/>
        </p:nvCxnSpPr>
        <p:spPr>
          <a:xfrm>
            <a:off x="7819147" y="808996"/>
            <a:ext cx="1802674" cy="0"/>
          </a:xfrm>
          <a:prstGeom prst="line">
            <a:avLst/>
          </a:prstGeom>
          <a:ln w="28575">
            <a:solidFill>
              <a:srgbClr val="3B4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F1103E-0245-49B5-8953-79DC75846D46}"/>
              </a:ext>
            </a:extLst>
          </p:cNvPr>
          <p:cNvSpPr/>
          <p:nvPr userDrawn="1"/>
        </p:nvSpPr>
        <p:spPr>
          <a:xfrm>
            <a:off x="0" y="1"/>
            <a:ext cx="8629650" cy="2091689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A9DA12C-CE23-4D17-96FF-518C87B49B46}"/>
              </a:ext>
            </a:extLst>
          </p:cNvPr>
          <p:cNvSpPr/>
          <p:nvPr userDrawn="1"/>
        </p:nvSpPr>
        <p:spPr>
          <a:xfrm>
            <a:off x="2219324" y="-11430"/>
            <a:ext cx="9972675" cy="6869429"/>
          </a:xfrm>
          <a:custGeom>
            <a:avLst/>
            <a:gdLst>
              <a:gd name="connsiteX0" fmla="*/ 0 w 10280073"/>
              <a:gd name="connsiteY0" fmla="*/ 0 h 6858000"/>
              <a:gd name="connsiteX1" fmla="*/ 10280073 w 10280073"/>
              <a:gd name="connsiteY1" fmla="*/ 0 h 6858000"/>
              <a:gd name="connsiteX2" fmla="*/ 10280073 w 10280073"/>
              <a:gd name="connsiteY2" fmla="*/ 6858000 h 6858000"/>
              <a:gd name="connsiteX3" fmla="*/ 0 w 10280073"/>
              <a:gd name="connsiteY3" fmla="*/ 6858000 h 6858000"/>
              <a:gd name="connsiteX4" fmla="*/ 0 w 10280073"/>
              <a:gd name="connsiteY4" fmla="*/ 0 h 6858000"/>
              <a:gd name="connsiteX0" fmla="*/ 4289367 w 10280073"/>
              <a:gd name="connsiteY0" fmla="*/ 0 h 6858000"/>
              <a:gd name="connsiteX1" fmla="*/ 10280073 w 10280073"/>
              <a:gd name="connsiteY1" fmla="*/ 0 h 6858000"/>
              <a:gd name="connsiteX2" fmla="*/ 10280073 w 10280073"/>
              <a:gd name="connsiteY2" fmla="*/ 6858000 h 6858000"/>
              <a:gd name="connsiteX3" fmla="*/ 0 w 10280073"/>
              <a:gd name="connsiteY3" fmla="*/ 6858000 h 6858000"/>
              <a:gd name="connsiteX4" fmla="*/ 4289367 w 10280073"/>
              <a:gd name="connsiteY4" fmla="*/ 0 h 6858000"/>
              <a:gd name="connsiteX0" fmla="*/ 5659796 w 10280073"/>
              <a:gd name="connsiteY0" fmla="*/ 0 h 6870795"/>
              <a:gd name="connsiteX1" fmla="*/ 10280073 w 10280073"/>
              <a:gd name="connsiteY1" fmla="*/ 12795 h 6870795"/>
              <a:gd name="connsiteX2" fmla="*/ 10280073 w 10280073"/>
              <a:gd name="connsiteY2" fmla="*/ 6870795 h 6870795"/>
              <a:gd name="connsiteX3" fmla="*/ 0 w 10280073"/>
              <a:gd name="connsiteY3" fmla="*/ 6870795 h 6870795"/>
              <a:gd name="connsiteX4" fmla="*/ 5659796 w 10280073"/>
              <a:gd name="connsiteY4" fmla="*/ 0 h 6870795"/>
              <a:gd name="connsiteX0" fmla="*/ 4501059 w 9121336"/>
              <a:gd name="connsiteY0" fmla="*/ 0 h 6870795"/>
              <a:gd name="connsiteX1" fmla="*/ 9121336 w 9121336"/>
              <a:gd name="connsiteY1" fmla="*/ 12795 h 6870795"/>
              <a:gd name="connsiteX2" fmla="*/ 9121336 w 9121336"/>
              <a:gd name="connsiteY2" fmla="*/ 6870795 h 6870795"/>
              <a:gd name="connsiteX3" fmla="*/ 0 w 9121336"/>
              <a:gd name="connsiteY3" fmla="*/ 6858000 h 6870795"/>
              <a:gd name="connsiteX4" fmla="*/ 4501059 w 9121336"/>
              <a:gd name="connsiteY4" fmla="*/ 0 h 6870795"/>
              <a:gd name="connsiteX0" fmla="*/ 4233659 w 9121336"/>
              <a:gd name="connsiteY0" fmla="*/ 0 h 6870795"/>
              <a:gd name="connsiteX1" fmla="*/ 9121336 w 9121336"/>
              <a:gd name="connsiteY1" fmla="*/ 12795 h 6870795"/>
              <a:gd name="connsiteX2" fmla="*/ 9121336 w 9121336"/>
              <a:gd name="connsiteY2" fmla="*/ 6870795 h 6870795"/>
              <a:gd name="connsiteX3" fmla="*/ 0 w 9121336"/>
              <a:gd name="connsiteY3" fmla="*/ 6858000 h 6870795"/>
              <a:gd name="connsiteX4" fmla="*/ 4233659 w 9121336"/>
              <a:gd name="connsiteY4" fmla="*/ 0 h 6870795"/>
              <a:gd name="connsiteX0" fmla="*/ 4423068 w 9310745"/>
              <a:gd name="connsiteY0" fmla="*/ 0 h 6870795"/>
              <a:gd name="connsiteX1" fmla="*/ 9310745 w 9310745"/>
              <a:gd name="connsiteY1" fmla="*/ 12795 h 6870795"/>
              <a:gd name="connsiteX2" fmla="*/ 9310745 w 9310745"/>
              <a:gd name="connsiteY2" fmla="*/ 6870795 h 6870795"/>
              <a:gd name="connsiteX3" fmla="*/ 0 w 9310745"/>
              <a:gd name="connsiteY3" fmla="*/ 6768437 h 6870795"/>
              <a:gd name="connsiteX4" fmla="*/ 4423068 w 9310745"/>
              <a:gd name="connsiteY4" fmla="*/ 0 h 687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745" h="6870795">
                <a:moveTo>
                  <a:pt x="4423068" y="0"/>
                </a:moveTo>
                <a:lnTo>
                  <a:pt x="9310745" y="12795"/>
                </a:lnTo>
                <a:lnTo>
                  <a:pt x="9310745" y="6870795"/>
                </a:lnTo>
                <a:lnTo>
                  <a:pt x="0" y="6768437"/>
                </a:lnTo>
                <a:lnTo>
                  <a:pt x="4423068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30086" t="165" r="-15586" b="17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4E3C6A4A-EEBE-4F02-BE14-1D1C06C56169}"/>
              </a:ext>
            </a:extLst>
          </p:cNvPr>
          <p:cNvSpPr/>
          <p:nvPr userDrawn="1"/>
        </p:nvSpPr>
        <p:spPr>
          <a:xfrm>
            <a:off x="-1" y="1996750"/>
            <a:ext cx="9405257" cy="4861249"/>
          </a:xfrm>
          <a:custGeom>
            <a:avLst/>
            <a:gdLst>
              <a:gd name="connsiteX0" fmla="*/ 0 w 7231224"/>
              <a:gd name="connsiteY0" fmla="*/ 0 h 4851918"/>
              <a:gd name="connsiteX1" fmla="*/ 7231224 w 7231224"/>
              <a:gd name="connsiteY1" fmla="*/ 0 h 4851918"/>
              <a:gd name="connsiteX2" fmla="*/ 7231224 w 7231224"/>
              <a:gd name="connsiteY2" fmla="*/ 4851918 h 4851918"/>
              <a:gd name="connsiteX3" fmla="*/ 0 w 7231224"/>
              <a:gd name="connsiteY3" fmla="*/ 4851918 h 4851918"/>
              <a:gd name="connsiteX4" fmla="*/ 0 w 7231224"/>
              <a:gd name="connsiteY4" fmla="*/ 0 h 4851918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7231224 w 7231224"/>
              <a:gd name="connsiteY2" fmla="*/ 9331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099810 w 7231224"/>
              <a:gd name="connsiteY2" fmla="*/ 961053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7231224 w 7231224"/>
              <a:gd name="connsiteY2" fmla="*/ 4861249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1224" h="4861249">
                <a:moveTo>
                  <a:pt x="0" y="9331"/>
                </a:moveTo>
                <a:lnTo>
                  <a:pt x="4578184" y="0"/>
                </a:lnTo>
                <a:lnTo>
                  <a:pt x="7231224" y="4861249"/>
                </a:lnTo>
                <a:lnTo>
                  <a:pt x="0" y="4861249"/>
                </a:lnTo>
                <a:lnTo>
                  <a:pt x="0" y="9331"/>
                </a:lnTo>
                <a:close/>
              </a:path>
            </a:pathLst>
          </a:custGeom>
          <a:solidFill>
            <a:srgbClr val="333F5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7D487F7-B415-4E7F-8E22-934FE4D9A4B8}"/>
              </a:ext>
            </a:extLst>
          </p:cNvPr>
          <p:cNvSpPr/>
          <p:nvPr userDrawn="1"/>
        </p:nvSpPr>
        <p:spPr>
          <a:xfrm>
            <a:off x="8255238" y="5409489"/>
            <a:ext cx="3936762" cy="1448512"/>
          </a:xfrm>
          <a:custGeom>
            <a:avLst/>
            <a:gdLst>
              <a:gd name="connsiteX0" fmla="*/ 0 w 3663820"/>
              <a:gd name="connsiteY0" fmla="*/ 0 h 1250302"/>
              <a:gd name="connsiteX1" fmla="*/ 3663820 w 3663820"/>
              <a:gd name="connsiteY1" fmla="*/ 0 h 1250302"/>
              <a:gd name="connsiteX2" fmla="*/ 3663820 w 3663820"/>
              <a:gd name="connsiteY2" fmla="*/ 1250302 h 1250302"/>
              <a:gd name="connsiteX3" fmla="*/ 0 w 3663820"/>
              <a:gd name="connsiteY3" fmla="*/ 1250302 h 1250302"/>
              <a:gd name="connsiteX4" fmla="*/ 0 w 3663820"/>
              <a:gd name="connsiteY4" fmla="*/ 0 h 1250302"/>
              <a:gd name="connsiteX0" fmla="*/ 0 w 3663820"/>
              <a:gd name="connsiteY0" fmla="*/ 0 h 1250302"/>
              <a:gd name="connsiteX1" fmla="*/ 3663820 w 3663820"/>
              <a:gd name="connsiteY1" fmla="*/ 0 h 1250302"/>
              <a:gd name="connsiteX2" fmla="*/ 3663820 w 3663820"/>
              <a:gd name="connsiteY2" fmla="*/ 1250302 h 1250302"/>
              <a:gd name="connsiteX3" fmla="*/ 849086 w 3663820"/>
              <a:gd name="connsiteY3" fmla="*/ 1240971 h 1250302"/>
              <a:gd name="connsiteX4" fmla="*/ 0 w 3663820"/>
              <a:gd name="connsiteY4" fmla="*/ 0 h 1250302"/>
              <a:gd name="connsiteX0" fmla="*/ 0 w 3671960"/>
              <a:gd name="connsiteY0" fmla="*/ 0 h 1250302"/>
              <a:gd name="connsiteX1" fmla="*/ 3671960 w 3671960"/>
              <a:gd name="connsiteY1" fmla="*/ 0 h 1250302"/>
              <a:gd name="connsiteX2" fmla="*/ 3671960 w 3671960"/>
              <a:gd name="connsiteY2" fmla="*/ 1250302 h 1250302"/>
              <a:gd name="connsiteX3" fmla="*/ 857226 w 3671960"/>
              <a:gd name="connsiteY3" fmla="*/ 1240971 h 1250302"/>
              <a:gd name="connsiteX4" fmla="*/ 0 w 3671960"/>
              <a:gd name="connsiteY4" fmla="*/ 0 h 1250302"/>
              <a:gd name="connsiteX0" fmla="*/ 0 w 3681291"/>
              <a:gd name="connsiteY0" fmla="*/ 0 h 1250302"/>
              <a:gd name="connsiteX1" fmla="*/ 3681291 w 3681291"/>
              <a:gd name="connsiteY1" fmla="*/ 0 h 1250302"/>
              <a:gd name="connsiteX2" fmla="*/ 3681291 w 3681291"/>
              <a:gd name="connsiteY2" fmla="*/ 1250302 h 1250302"/>
              <a:gd name="connsiteX3" fmla="*/ 866557 w 3681291"/>
              <a:gd name="connsiteY3" fmla="*/ 1240971 h 1250302"/>
              <a:gd name="connsiteX4" fmla="*/ 0 w 3681291"/>
              <a:gd name="connsiteY4" fmla="*/ 0 h 1250302"/>
              <a:gd name="connsiteX0" fmla="*/ 0 w 3681291"/>
              <a:gd name="connsiteY0" fmla="*/ 0 h 1250302"/>
              <a:gd name="connsiteX1" fmla="*/ 3681291 w 3681291"/>
              <a:gd name="connsiteY1" fmla="*/ 0 h 1250302"/>
              <a:gd name="connsiteX2" fmla="*/ 3681291 w 3681291"/>
              <a:gd name="connsiteY2" fmla="*/ 1250302 h 1250302"/>
              <a:gd name="connsiteX3" fmla="*/ 880845 w 3681291"/>
              <a:gd name="connsiteY3" fmla="*/ 1249543 h 1250302"/>
              <a:gd name="connsiteX4" fmla="*/ 0 w 3681291"/>
              <a:gd name="connsiteY4" fmla="*/ 0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291" h="1250302">
                <a:moveTo>
                  <a:pt x="0" y="0"/>
                </a:moveTo>
                <a:lnTo>
                  <a:pt x="3681291" y="0"/>
                </a:lnTo>
                <a:lnTo>
                  <a:pt x="3681291" y="1250302"/>
                </a:lnTo>
                <a:lnTo>
                  <a:pt x="880845" y="1249543"/>
                </a:lnTo>
                <a:lnTo>
                  <a:pt x="0" y="0"/>
                </a:lnTo>
                <a:close/>
              </a:path>
            </a:pathLst>
          </a:custGeom>
          <a:solidFill>
            <a:srgbClr val="3B4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4">
            <a:extLst>
              <a:ext uri="{FF2B5EF4-FFF2-40B4-BE49-F238E27FC236}">
                <a16:creationId xmlns:a16="http://schemas.microsoft.com/office/drawing/2014/main" id="{1A8066E9-41F9-4B2A-A226-DDD45AC1EF06}"/>
              </a:ext>
            </a:extLst>
          </p:cNvPr>
          <p:cNvSpPr/>
          <p:nvPr userDrawn="1"/>
        </p:nvSpPr>
        <p:spPr>
          <a:xfrm>
            <a:off x="-2" y="1403286"/>
            <a:ext cx="5715002" cy="604109"/>
          </a:xfrm>
          <a:custGeom>
            <a:avLst/>
            <a:gdLst>
              <a:gd name="connsiteX0" fmla="*/ 0 w 7231224"/>
              <a:gd name="connsiteY0" fmla="*/ 0 h 4851918"/>
              <a:gd name="connsiteX1" fmla="*/ 7231224 w 7231224"/>
              <a:gd name="connsiteY1" fmla="*/ 0 h 4851918"/>
              <a:gd name="connsiteX2" fmla="*/ 7231224 w 7231224"/>
              <a:gd name="connsiteY2" fmla="*/ 4851918 h 4851918"/>
              <a:gd name="connsiteX3" fmla="*/ 0 w 7231224"/>
              <a:gd name="connsiteY3" fmla="*/ 4851918 h 4851918"/>
              <a:gd name="connsiteX4" fmla="*/ 0 w 7231224"/>
              <a:gd name="connsiteY4" fmla="*/ 0 h 4851918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7231224 w 7231224"/>
              <a:gd name="connsiteY2" fmla="*/ 9331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099810 w 7231224"/>
              <a:gd name="connsiteY2" fmla="*/ 961053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7231224 w 7231224"/>
              <a:gd name="connsiteY2" fmla="*/ 4861249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  <a:gd name="connsiteX0" fmla="*/ 0 w 7231224"/>
              <a:gd name="connsiteY0" fmla="*/ 9331 h 4861249"/>
              <a:gd name="connsiteX1" fmla="*/ 5756387 w 7231224"/>
              <a:gd name="connsiteY1" fmla="*/ 0 h 4861249"/>
              <a:gd name="connsiteX2" fmla="*/ 7231224 w 7231224"/>
              <a:gd name="connsiteY2" fmla="*/ 4861249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  <a:gd name="connsiteX0" fmla="*/ 0 w 7231224"/>
              <a:gd name="connsiteY0" fmla="*/ 9331 h 4861249"/>
              <a:gd name="connsiteX1" fmla="*/ 5756387 w 7231224"/>
              <a:gd name="connsiteY1" fmla="*/ 0 h 4861249"/>
              <a:gd name="connsiteX2" fmla="*/ 7231224 w 7231224"/>
              <a:gd name="connsiteY2" fmla="*/ 4788690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  <a:gd name="connsiteX0" fmla="*/ 0 w 7231224"/>
              <a:gd name="connsiteY0" fmla="*/ 0 h 4851918"/>
              <a:gd name="connsiteX1" fmla="*/ 6402033 w 7231224"/>
              <a:gd name="connsiteY1" fmla="*/ 135787 h 4851918"/>
              <a:gd name="connsiteX2" fmla="*/ 7231224 w 7231224"/>
              <a:gd name="connsiteY2" fmla="*/ 4779359 h 4851918"/>
              <a:gd name="connsiteX3" fmla="*/ 0 w 7231224"/>
              <a:gd name="connsiteY3" fmla="*/ 4851918 h 4851918"/>
              <a:gd name="connsiteX4" fmla="*/ 0 w 7231224"/>
              <a:gd name="connsiteY4" fmla="*/ 0 h 4851918"/>
              <a:gd name="connsiteX0" fmla="*/ 0 w 7231224"/>
              <a:gd name="connsiteY0" fmla="*/ 7395 h 4859313"/>
              <a:gd name="connsiteX1" fmla="*/ 7207020 w 7231224"/>
              <a:gd name="connsiteY1" fmla="*/ 0 h 4859313"/>
              <a:gd name="connsiteX2" fmla="*/ 7231224 w 7231224"/>
              <a:gd name="connsiteY2" fmla="*/ 4786754 h 4859313"/>
              <a:gd name="connsiteX3" fmla="*/ 0 w 7231224"/>
              <a:gd name="connsiteY3" fmla="*/ 4859313 h 4859313"/>
              <a:gd name="connsiteX4" fmla="*/ 0 w 7231224"/>
              <a:gd name="connsiteY4" fmla="*/ 7395 h 4859313"/>
              <a:gd name="connsiteX0" fmla="*/ 0 w 7207020"/>
              <a:gd name="connsiteY0" fmla="*/ 7395 h 4859313"/>
              <a:gd name="connsiteX1" fmla="*/ 7207020 w 7207020"/>
              <a:gd name="connsiteY1" fmla="*/ 0 h 4859313"/>
              <a:gd name="connsiteX2" fmla="*/ 6685471 w 7207020"/>
              <a:gd name="connsiteY2" fmla="*/ 4715169 h 4859313"/>
              <a:gd name="connsiteX3" fmla="*/ 0 w 7207020"/>
              <a:gd name="connsiteY3" fmla="*/ 4859313 h 4859313"/>
              <a:gd name="connsiteX4" fmla="*/ 0 w 7207020"/>
              <a:gd name="connsiteY4" fmla="*/ 7395 h 4859313"/>
              <a:gd name="connsiteX0" fmla="*/ 0 w 7207020"/>
              <a:gd name="connsiteY0" fmla="*/ 7395 h 4859313"/>
              <a:gd name="connsiteX1" fmla="*/ 7207020 w 7207020"/>
              <a:gd name="connsiteY1" fmla="*/ 0 h 4859313"/>
              <a:gd name="connsiteX2" fmla="*/ 6644540 w 7207020"/>
              <a:gd name="connsiteY2" fmla="*/ 4715169 h 4859313"/>
              <a:gd name="connsiteX3" fmla="*/ 0 w 7207020"/>
              <a:gd name="connsiteY3" fmla="*/ 4859313 h 4859313"/>
              <a:gd name="connsiteX4" fmla="*/ 0 w 7207020"/>
              <a:gd name="connsiteY4" fmla="*/ 7395 h 4859313"/>
              <a:gd name="connsiteX0" fmla="*/ 0 w 7207020"/>
              <a:gd name="connsiteY0" fmla="*/ 7395 h 4859313"/>
              <a:gd name="connsiteX1" fmla="*/ 7207020 w 7207020"/>
              <a:gd name="connsiteY1" fmla="*/ 0 h 4859313"/>
              <a:gd name="connsiteX2" fmla="*/ 6639594 w 7207020"/>
              <a:gd name="connsiteY2" fmla="*/ 4818988 h 4859313"/>
              <a:gd name="connsiteX3" fmla="*/ 0 w 7207020"/>
              <a:gd name="connsiteY3" fmla="*/ 4859313 h 4859313"/>
              <a:gd name="connsiteX4" fmla="*/ 0 w 7207020"/>
              <a:gd name="connsiteY4" fmla="*/ 7395 h 485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7020" h="4859313">
                <a:moveTo>
                  <a:pt x="0" y="7395"/>
                </a:moveTo>
                <a:lnTo>
                  <a:pt x="7207020" y="0"/>
                </a:lnTo>
                <a:lnTo>
                  <a:pt x="6639594" y="4818988"/>
                </a:lnTo>
                <a:lnTo>
                  <a:pt x="0" y="4859313"/>
                </a:lnTo>
                <a:lnTo>
                  <a:pt x="0" y="7395"/>
                </a:lnTo>
                <a:close/>
              </a:path>
            </a:pathLst>
          </a:custGeom>
          <a:solidFill>
            <a:srgbClr val="EC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F75489-F98C-4E18-8274-4FB442C5A2CD}"/>
              </a:ext>
            </a:extLst>
          </p:cNvPr>
          <p:cNvSpPr/>
          <p:nvPr userDrawn="1"/>
        </p:nvSpPr>
        <p:spPr>
          <a:xfrm>
            <a:off x="0" y="5410690"/>
            <a:ext cx="12192000" cy="14485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6F2141A-A9F7-414C-828B-653E30207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0" b="-5705"/>
          <a:stretch/>
        </p:blipFill>
        <p:spPr>
          <a:xfrm>
            <a:off x="9229654" y="338986"/>
            <a:ext cx="2530048" cy="76005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2750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F1103E-0245-49B5-8953-79DC75846D46}"/>
              </a:ext>
            </a:extLst>
          </p:cNvPr>
          <p:cNvSpPr/>
          <p:nvPr userDrawn="1"/>
        </p:nvSpPr>
        <p:spPr>
          <a:xfrm>
            <a:off x="0" y="1"/>
            <a:ext cx="8629650" cy="2091689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A9DA12C-CE23-4D17-96FF-518C87B49B46}"/>
              </a:ext>
            </a:extLst>
          </p:cNvPr>
          <p:cNvSpPr/>
          <p:nvPr userDrawn="1"/>
        </p:nvSpPr>
        <p:spPr>
          <a:xfrm>
            <a:off x="2640330" y="-11431"/>
            <a:ext cx="9551670" cy="6137911"/>
          </a:xfrm>
          <a:custGeom>
            <a:avLst/>
            <a:gdLst>
              <a:gd name="connsiteX0" fmla="*/ 0 w 10280073"/>
              <a:gd name="connsiteY0" fmla="*/ 0 h 6858000"/>
              <a:gd name="connsiteX1" fmla="*/ 10280073 w 10280073"/>
              <a:gd name="connsiteY1" fmla="*/ 0 h 6858000"/>
              <a:gd name="connsiteX2" fmla="*/ 10280073 w 10280073"/>
              <a:gd name="connsiteY2" fmla="*/ 6858000 h 6858000"/>
              <a:gd name="connsiteX3" fmla="*/ 0 w 10280073"/>
              <a:gd name="connsiteY3" fmla="*/ 6858000 h 6858000"/>
              <a:gd name="connsiteX4" fmla="*/ 0 w 10280073"/>
              <a:gd name="connsiteY4" fmla="*/ 0 h 6858000"/>
              <a:gd name="connsiteX0" fmla="*/ 4289367 w 10280073"/>
              <a:gd name="connsiteY0" fmla="*/ 0 h 6858000"/>
              <a:gd name="connsiteX1" fmla="*/ 10280073 w 10280073"/>
              <a:gd name="connsiteY1" fmla="*/ 0 h 6858000"/>
              <a:gd name="connsiteX2" fmla="*/ 10280073 w 10280073"/>
              <a:gd name="connsiteY2" fmla="*/ 6858000 h 6858000"/>
              <a:gd name="connsiteX3" fmla="*/ 0 w 10280073"/>
              <a:gd name="connsiteY3" fmla="*/ 6858000 h 6858000"/>
              <a:gd name="connsiteX4" fmla="*/ 4289367 w 10280073"/>
              <a:gd name="connsiteY4" fmla="*/ 0 h 6858000"/>
              <a:gd name="connsiteX0" fmla="*/ 5659796 w 10280073"/>
              <a:gd name="connsiteY0" fmla="*/ 0 h 6870795"/>
              <a:gd name="connsiteX1" fmla="*/ 10280073 w 10280073"/>
              <a:gd name="connsiteY1" fmla="*/ 12795 h 6870795"/>
              <a:gd name="connsiteX2" fmla="*/ 10280073 w 10280073"/>
              <a:gd name="connsiteY2" fmla="*/ 6870795 h 6870795"/>
              <a:gd name="connsiteX3" fmla="*/ 0 w 10280073"/>
              <a:gd name="connsiteY3" fmla="*/ 6870795 h 6870795"/>
              <a:gd name="connsiteX4" fmla="*/ 5659796 w 10280073"/>
              <a:gd name="connsiteY4" fmla="*/ 0 h 6870795"/>
              <a:gd name="connsiteX0" fmla="*/ 4501059 w 9121336"/>
              <a:gd name="connsiteY0" fmla="*/ 0 h 6870795"/>
              <a:gd name="connsiteX1" fmla="*/ 9121336 w 9121336"/>
              <a:gd name="connsiteY1" fmla="*/ 12795 h 6870795"/>
              <a:gd name="connsiteX2" fmla="*/ 9121336 w 9121336"/>
              <a:gd name="connsiteY2" fmla="*/ 6870795 h 6870795"/>
              <a:gd name="connsiteX3" fmla="*/ 0 w 9121336"/>
              <a:gd name="connsiteY3" fmla="*/ 6858000 h 6870795"/>
              <a:gd name="connsiteX4" fmla="*/ 4501059 w 9121336"/>
              <a:gd name="connsiteY4" fmla="*/ 0 h 6870795"/>
              <a:gd name="connsiteX0" fmla="*/ 4233659 w 9121336"/>
              <a:gd name="connsiteY0" fmla="*/ 0 h 6870795"/>
              <a:gd name="connsiteX1" fmla="*/ 9121336 w 9121336"/>
              <a:gd name="connsiteY1" fmla="*/ 12795 h 6870795"/>
              <a:gd name="connsiteX2" fmla="*/ 9121336 w 9121336"/>
              <a:gd name="connsiteY2" fmla="*/ 6870795 h 6870795"/>
              <a:gd name="connsiteX3" fmla="*/ 0 w 9121336"/>
              <a:gd name="connsiteY3" fmla="*/ 6858000 h 6870795"/>
              <a:gd name="connsiteX4" fmla="*/ 4233659 w 9121336"/>
              <a:gd name="connsiteY4" fmla="*/ 0 h 6870795"/>
              <a:gd name="connsiteX0" fmla="*/ 4423068 w 9310745"/>
              <a:gd name="connsiteY0" fmla="*/ 0 h 6870795"/>
              <a:gd name="connsiteX1" fmla="*/ 9310745 w 9310745"/>
              <a:gd name="connsiteY1" fmla="*/ 12795 h 6870795"/>
              <a:gd name="connsiteX2" fmla="*/ 9310745 w 9310745"/>
              <a:gd name="connsiteY2" fmla="*/ 6870795 h 6870795"/>
              <a:gd name="connsiteX3" fmla="*/ 0 w 9310745"/>
              <a:gd name="connsiteY3" fmla="*/ 6768437 h 6870795"/>
              <a:gd name="connsiteX4" fmla="*/ 4423068 w 9310745"/>
              <a:gd name="connsiteY4" fmla="*/ 0 h 687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745" h="6870795">
                <a:moveTo>
                  <a:pt x="4423068" y="0"/>
                </a:moveTo>
                <a:lnTo>
                  <a:pt x="9310745" y="12795"/>
                </a:lnTo>
                <a:lnTo>
                  <a:pt x="9310745" y="6870795"/>
                </a:lnTo>
                <a:lnTo>
                  <a:pt x="0" y="6768437"/>
                </a:lnTo>
                <a:lnTo>
                  <a:pt x="4423068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20000" t="-5000" r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4E3C6A4A-EEBE-4F02-BE14-1D1C06C56169}"/>
              </a:ext>
            </a:extLst>
          </p:cNvPr>
          <p:cNvSpPr/>
          <p:nvPr userDrawn="1"/>
        </p:nvSpPr>
        <p:spPr>
          <a:xfrm>
            <a:off x="-1" y="1996750"/>
            <a:ext cx="9405257" cy="4861249"/>
          </a:xfrm>
          <a:custGeom>
            <a:avLst/>
            <a:gdLst>
              <a:gd name="connsiteX0" fmla="*/ 0 w 7231224"/>
              <a:gd name="connsiteY0" fmla="*/ 0 h 4851918"/>
              <a:gd name="connsiteX1" fmla="*/ 7231224 w 7231224"/>
              <a:gd name="connsiteY1" fmla="*/ 0 h 4851918"/>
              <a:gd name="connsiteX2" fmla="*/ 7231224 w 7231224"/>
              <a:gd name="connsiteY2" fmla="*/ 4851918 h 4851918"/>
              <a:gd name="connsiteX3" fmla="*/ 0 w 7231224"/>
              <a:gd name="connsiteY3" fmla="*/ 4851918 h 4851918"/>
              <a:gd name="connsiteX4" fmla="*/ 0 w 7231224"/>
              <a:gd name="connsiteY4" fmla="*/ 0 h 4851918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7231224 w 7231224"/>
              <a:gd name="connsiteY2" fmla="*/ 9331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099810 w 7231224"/>
              <a:gd name="connsiteY2" fmla="*/ 961053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7231224 w 7231224"/>
              <a:gd name="connsiteY2" fmla="*/ 4861249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1224" h="4861249">
                <a:moveTo>
                  <a:pt x="0" y="9331"/>
                </a:moveTo>
                <a:lnTo>
                  <a:pt x="4578184" y="0"/>
                </a:lnTo>
                <a:lnTo>
                  <a:pt x="7231224" y="4861249"/>
                </a:lnTo>
                <a:lnTo>
                  <a:pt x="0" y="4861249"/>
                </a:lnTo>
                <a:lnTo>
                  <a:pt x="0" y="9331"/>
                </a:lnTo>
                <a:close/>
              </a:path>
            </a:pathLst>
          </a:custGeom>
          <a:solidFill>
            <a:srgbClr val="333F5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7D487F7-B415-4E7F-8E22-934FE4D9A4B8}"/>
              </a:ext>
            </a:extLst>
          </p:cNvPr>
          <p:cNvSpPr/>
          <p:nvPr userDrawn="1"/>
        </p:nvSpPr>
        <p:spPr>
          <a:xfrm>
            <a:off x="8255238" y="5409489"/>
            <a:ext cx="3936762" cy="1448512"/>
          </a:xfrm>
          <a:custGeom>
            <a:avLst/>
            <a:gdLst>
              <a:gd name="connsiteX0" fmla="*/ 0 w 3663820"/>
              <a:gd name="connsiteY0" fmla="*/ 0 h 1250302"/>
              <a:gd name="connsiteX1" fmla="*/ 3663820 w 3663820"/>
              <a:gd name="connsiteY1" fmla="*/ 0 h 1250302"/>
              <a:gd name="connsiteX2" fmla="*/ 3663820 w 3663820"/>
              <a:gd name="connsiteY2" fmla="*/ 1250302 h 1250302"/>
              <a:gd name="connsiteX3" fmla="*/ 0 w 3663820"/>
              <a:gd name="connsiteY3" fmla="*/ 1250302 h 1250302"/>
              <a:gd name="connsiteX4" fmla="*/ 0 w 3663820"/>
              <a:gd name="connsiteY4" fmla="*/ 0 h 1250302"/>
              <a:gd name="connsiteX0" fmla="*/ 0 w 3663820"/>
              <a:gd name="connsiteY0" fmla="*/ 0 h 1250302"/>
              <a:gd name="connsiteX1" fmla="*/ 3663820 w 3663820"/>
              <a:gd name="connsiteY1" fmla="*/ 0 h 1250302"/>
              <a:gd name="connsiteX2" fmla="*/ 3663820 w 3663820"/>
              <a:gd name="connsiteY2" fmla="*/ 1250302 h 1250302"/>
              <a:gd name="connsiteX3" fmla="*/ 849086 w 3663820"/>
              <a:gd name="connsiteY3" fmla="*/ 1240971 h 1250302"/>
              <a:gd name="connsiteX4" fmla="*/ 0 w 3663820"/>
              <a:gd name="connsiteY4" fmla="*/ 0 h 1250302"/>
              <a:gd name="connsiteX0" fmla="*/ 0 w 3671960"/>
              <a:gd name="connsiteY0" fmla="*/ 0 h 1250302"/>
              <a:gd name="connsiteX1" fmla="*/ 3671960 w 3671960"/>
              <a:gd name="connsiteY1" fmla="*/ 0 h 1250302"/>
              <a:gd name="connsiteX2" fmla="*/ 3671960 w 3671960"/>
              <a:gd name="connsiteY2" fmla="*/ 1250302 h 1250302"/>
              <a:gd name="connsiteX3" fmla="*/ 857226 w 3671960"/>
              <a:gd name="connsiteY3" fmla="*/ 1240971 h 1250302"/>
              <a:gd name="connsiteX4" fmla="*/ 0 w 3671960"/>
              <a:gd name="connsiteY4" fmla="*/ 0 h 1250302"/>
              <a:gd name="connsiteX0" fmla="*/ 0 w 3681291"/>
              <a:gd name="connsiteY0" fmla="*/ 0 h 1250302"/>
              <a:gd name="connsiteX1" fmla="*/ 3681291 w 3681291"/>
              <a:gd name="connsiteY1" fmla="*/ 0 h 1250302"/>
              <a:gd name="connsiteX2" fmla="*/ 3681291 w 3681291"/>
              <a:gd name="connsiteY2" fmla="*/ 1250302 h 1250302"/>
              <a:gd name="connsiteX3" fmla="*/ 866557 w 3681291"/>
              <a:gd name="connsiteY3" fmla="*/ 1240971 h 1250302"/>
              <a:gd name="connsiteX4" fmla="*/ 0 w 3681291"/>
              <a:gd name="connsiteY4" fmla="*/ 0 h 1250302"/>
              <a:gd name="connsiteX0" fmla="*/ 0 w 3681291"/>
              <a:gd name="connsiteY0" fmla="*/ 0 h 1250302"/>
              <a:gd name="connsiteX1" fmla="*/ 3681291 w 3681291"/>
              <a:gd name="connsiteY1" fmla="*/ 0 h 1250302"/>
              <a:gd name="connsiteX2" fmla="*/ 3681291 w 3681291"/>
              <a:gd name="connsiteY2" fmla="*/ 1250302 h 1250302"/>
              <a:gd name="connsiteX3" fmla="*/ 880845 w 3681291"/>
              <a:gd name="connsiteY3" fmla="*/ 1249543 h 1250302"/>
              <a:gd name="connsiteX4" fmla="*/ 0 w 3681291"/>
              <a:gd name="connsiteY4" fmla="*/ 0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291" h="1250302">
                <a:moveTo>
                  <a:pt x="0" y="0"/>
                </a:moveTo>
                <a:lnTo>
                  <a:pt x="3681291" y="0"/>
                </a:lnTo>
                <a:lnTo>
                  <a:pt x="3681291" y="1250302"/>
                </a:lnTo>
                <a:lnTo>
                  <a:pt x="880845" y="1249543"/>
                </a:lnTo>
                <a:lnTo>
                  <a:pt x="0" y="0"/>
                </a:lnTo>
                <a:close/>
              </a:path>
            </a:pathLst>
          </a:custGeom>
          <a:solidFill>
            <a:srgbClr val="3B4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4">
            <a:extLst>
              <a:ext uri="{FF2B5EF4-FFF2-40B4-BE49-F238E27FC236}">
                <a16:creationId xmlns:a16="http://schemas.microsoft.com/office/drawing/2014/main" id="{1A8066E9-41F9-4B2A-A226-DDD45AC1EF06}"/>
              </a:ext>
            </a:extLst>
          </p:cNvPr>
          <p:cNvSpPr/>
          <p:nvPr userDrawn="1"/>
        </p:nvSpPr>
        <p:spPr>
          <a:xfrm>
            <a:off x="-2" y="1403286"/>
            <a:ext cx="5715002" cy="604109"/>
          </a:xfrm>
          <a:custGeom>
            <a:avLst/>
            <a:gdLst>
              <a:gd name="connsiteX0" fmla="*/ 0 w 7231224"/>
              <a:gd name="connsiteY0" fmla="*/ 0 h 4851918"/>
              <a:gd name="connsiteX1" fmla="*/ 7231224 w 7231224"/>
              <a:gd name="connsiteY1" fmla="*/ 0 h 4851918"/>
              <a:gd name="connsiteX2" fmla="*/ 7231224 w 7231224"/>
              <a:gd name="connsiteY2" fmla="*/ 4851918 h 4851918"/>
              <a:gd name="connsiteX3" fmla="*/ 0 w 7231224"/>
              <a:gd name="connsiteY3" fmla="*/ 4851918 h 4851918"/>
              <a:gd name="connsiteX4" fmla="*/ 0 w 7231224"/>
              <a:gd name="connsiteY4" fmla="*/ 0 h 4851918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7231224 w 7231224"/>
              <a:gd name="connsiteY2" fmla="*/ 9331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5467739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645020 w 7231224"/>
              <a:gd name="connsiteY2" fmla="*/ 438539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5099810 w 7231224"/>
              <a:gd name="connsiteY2" fmla="*/ 961053 h 4861249"/>
              <a:gd name="connsiteX3" fmla="*/ 7231224 w 7231224"/>
              <a:gd name="connsiteY3" fmla="*/ 4861249 h 4861249"/>
              <a:gd name="connsiteX4" fmla="*/ 0 w 7231224"/>
              <a:gd name="connsiteY4" fmla="*/ 4861249 h 4861249"/>
              <a:gd name="connsiteX5" fmla="*/ 0 w 7231224"/>
              <a:gd name="connsiteY5" fmla="*/ 9331 h 4861249"/>
              <a:gd name="connsiteX0" fmla="*/ 0 w 7231224"/>
              <a:gd name="connsiteY0" fmla="*/ 9331 h 4861249"/>
              <a:gd name="connsiteX1" fmla="*/ 4578184 w 7231224"/>
              <a:gd name="connsiteY1" fmla="*/ 0 h 4861249"/>
              <a:gd name="connsiteX2" fmla="*/ 7231224 w 7231224"/>
              <a:gd name="connsiteY2" fmla="*/ 4861249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  <a:gd name="connsiteX0" fmla="*/ 0 w 7231224"/>
              <a:gd name="connsiteY0" fmla="*/ 9331 h 4861249"/>
              <a:gd name="connsiteX1" fmla="*/ 5756387 w 7231224"/>
              <a:gd name="connsiteY1" fmla="*/ 0 h 4861249"/>
              <a:gd name="connsiteX2" fmla="*/ 7231224 w 7231224"/>
              <a:gd name="connsiteY2" fmla="*/ 4861249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  <a:gd name="connsiteX0" fmla="*/ 0 w 7231224"/>
              <a:gd name="connsiteY0" fmla="*/ 9331 h 4861249"/>
              <a:gd name="connsiteX1" fmla="*/ 5756387 w 7231224"/>
              <a:gd name="connsiteY1" fmla="*/ 0 h 4861249"/>
              <a:gd name="connsiteX2" fmla="*/ 7231224 w 7231224"/>
              <a:gd name="connsiteY2" fmla="*/ 4788690 h 4861249"/>
              <a:gd name="connsiteX3" fmla="*/ 0 w 7231224"/>
              <a:gd name="connsiteY3" fmla="*/ 4861249 h 4861249"/>
              <a:gd name="connsiteX4" fmla="*/ 0 w 7231224"/>
              <a:gd name="connsiteY4" fmla="*/ 9331 h 4861249"/>
              <a:gd name="connsiteX0" fmla="*/ 0 w 7231224"/>
              <a:gd name="connsiteY0" fmla="*/ 0 h 4851918"/>
              <a:gd name="connsiteX1" fmla="*/ 6402033 w 7231224"/>
              <a:gd name="connsiteY1" fmla="*/ 135787 h 4851918"/>
              <a:gd name="connsiteX2" fmla="*/ 7231224 w 7231224"/>
              <a:gd name="connsiteY2" fmla="*/ 4779359 h 4851918"/>
              <a:gd name="connsiteX3" fmla="*/ 0 w 7231224"/>
              <a:gd name="connsiteY3" fmla="*/ 4851918 h 4851918"/>
              <a:gd name="connsiteX4" fmla="*/ 0 w 7231224"/>
              <a:gd name="connsiteY4" fmla="*/ 0 h 4851918"/>
              <a:gd name="connsiteX0" fmla="*/ 0 w 7231224"/>
              <a:gd name="connsiteY0" fmla="*/ 7395 h 4859313"/>
              <a:gd name="connsiteX1" fmla="*/ 7207020 w 7231224"/>
              <a:gd name="connsiteY1" fmla="*/ 0 h 4859313"/>
              <a:gd name="connsiteX2" fmla="*/ 7231224 w 7231224"/>
              <a:gd name="connsiteY2" fmla="*/ 4786754 h 4859313"/>
              <a:gd name="connsiteX3" fmla="*/ 0 w 7231224"/>
              <a:gd name="connsiteY3" fmla="*/ 4859313 h 4859313"/>
              <a:gd name="connsiteX4" fmla="*/ 0 w 7231224"/>
              <a:gd name="connsiteY4" fmla="*/ 7395 h 4859313"/>
              <a:gd name="connsiteX0" fmla="*/ 0 w 7207020"/>
              <a:gd name="connsiteY0" fmla="*/ 7395 h 4859313"/>
              <a:gd name="connsiteX1" fmla="*/ 7207020 w 7207020"/>
              <a:gd name="connsiteY1" fmla="*/ 0 h 4859313"/>
              <a:gd name="connsiteX2" fmla="*/ 6685471 w 7207020"/>
              <a:gd name="connsiteY2" fmla="*/ 4715169 h 4859313"/>
              <a:gd name="connsiteX3" fmla="*/ 0 w 7207020"/>
              <a:gd name="connsiteY3" fmla="*/ 4859313 h 4859313"/>
              <a:gd name="connsiteX4" fmla="*/ 0 w 7207020"/>
              <a:gd name="connsiteY4" fmla="*/ 7395 h 4859313"/>
              <a:gd name="connsiteX0" fmla="*/ 0 w 7207020"/>
              <a:gd name="connsiteY0" fmla="*/ 7395 h 4859313"/>
              <a:gd name="connsiteX1" fmla="*/ 7207020 w 7207020"/>
              <a:gd name="connsiteY1" fmla="*/ 0 h 4859313"/>
              <a:gd name="connsiteX2" fmla="*/ 6644540 w 7207020"/>
              <a:gd name="connsiteY2" fmla="*/ 4715169 h 4859313"/>
              <a:gd name="connsiteX3" fmla="*/ 0 w 7207020"/>
              <a:gd name="connsiteY3" fmla="*/ 4859313 h 4859313"/>
              <a:gd name="connsiteX4" fmla="*/ 0 w 7207020"/>
              <a:gd name="connsiteY4" fmla="*/ 7395 h 4859313"/>
              <a:gd name="connsiteX0" fmla="*/ 0 w 7207020"/>
              <a:gd name="connsiteY0" fmla="*/ 7395 h 4859313"/>
              <a:gd name="connsiteX1" fmla="*/ 7207020 w 7207020"/>
              <a:gd name="connsiteY1" fmla="*/ 0 h 4859313"/>
              <a:gd name="connsiteX2" fmla="*/ 6639594 w 7207020"/>
              <a:gd name="connsiteY2" fmla="*/ 4818988 h 4859313"/>
              <a:gd name="connsiteX3" fmla="*/ 0 w 7207020"/>
              <a:gd name="connsiteY3" fmla="*/ 4859313 h 4859313"/>
              <a:gd name="connsiteX4" fmla="*/ 0 w 7207020"/>
              <a:gd name="connsiteY4" fmla="*/ 7395 h 485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7020" h="4859313">
                <a:moveTo>
                  <a:pt x="0" y="7395"/>
                </a:moveTo>
                <a:lnTo>
                  <a:pt x="7207020" y="0"/>
                </a:lnTo>
                <a:lnTo>
                  <a:pt x="6639594" y="4818988"/>
                </a:lnTo>
                <a:lnTo>
                  <a:pt x="0" y="4859313"/>
                </a:lnTo>
                <a:lnTo>
                  <a:pt x="0" y="7395"/>
                </a:lnTo>
                <a:close/>
              </a:path>
            </a:pathLst>
          </a:custGeom>
          <a:solidFill>
            <a:srgbClr val="EC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F75489-F98C-4E18-8274-4FB442C5A2CD}"/>
              </a:ext>
            </a:extLst>
          </p:cNvPr>
          <p:cNvSpPr/>
          <p:nvPr userDrawn="1"/>
        </p:nvSpPr>
        <p:spPr>
          <a:xfrm>
            <a:off x="0" y="5410690"/>
            <a:ext cx="12192000" cy="14485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F51DB63-D9CA-4F41-BDD1-342BCA23F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0" b="-5705"/>
          <a:stretch/>
        </p:blipFill>
        <p:spPr>
          <a:xfrm>
            <a:off x="9229654" y="338986"/>
            <a:ext cx="2530048" cy="76005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829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0FA6E3-F772-4A23-B6F7-1E09CD398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14" y="-1"/>
            <a:ext cx="12191998" cy="6857998"/>
          </a:xfrm>
          <a:prstGeom prst="rect">
            <a:avLst/>
          </a:prstGeom>
        </p:spPr>
      </p:pic>
      <p:sp>
        <p:nvSpPr>
          <p:cNvPr id="4" name="Triángulo rectángulo 10">
            <a:extLst>
              <a:ext uri="{FF2B5EF4-FFF2-40B4-BE49-F238E27FC236}">
                <a16:creationId xmlns:a16="http://schemas.microsoft.com/office/drawing/2014/main" id="{08B5C44A-DB29-4D3B-A579-0ADEA96C49E4}"/>
              </a:ext>
            </a:extLst>
          </p:cNvPr>
          <p:cNvSpPr/>
          <p:nvPr userDrawn="1"/>
        </p:nvSpPr>
        <p:spPr>
          <a:xfrm>
            <a:off x="-3428" y="3954767"/>
            <a:ext cx="2618612" cy="2908947"/>
          </a:xfrm>
          <a:custGeom>
            <a:avLst/>
            <a:gdLst>
              <a:gd name="connsiteX0" fmla="*/ 0 w 4279392"/>
              <a:gd name="connsiteY0" fmla="*/ 4583430 h 4583430"/>
              <a:gd name="connsiteX1" fmla="*/ 0 w 4279392"/>
              <a:gd name="connsiteY1" fmla="*/ 0 h 4583430"/>
              <a:gd name="connsiteX2" fmla="*/ 4279392 w 4279392"/>
              <a:gd name="connsiteY2" fmla="*/ 4583430 h 4583430"/>
              <a:gd name="connsiteX3" fmla="*/ 0 w 4279392"/>
              <a:gd name="connsiteY3" fmla="*/ 4583430 h 4583430"/>
              <a:gd name="connsiteX0" fmla="*/ 0 w 4572000"/>
              <a:gd name="connsiteY0" fmla="*/ 4583430 h 4583430"/>
              <a:gd name="connsiteX1" fmla="*/ 0 w 4572000"/>
              <a:gd name="connsiteY1" fmla="*/ 0 h 4583430"/>
              <a:gd name="connsiteX2" fmla="*/ 4572000 w 4572000"/>
              <a:gd name="connsiteY2" fmla="*/ 4583430 h 4583430"/>
              <a:gd name="connsiteX3" fmla="*/ 0 w 4572000"/>
              <a:gd name="connsiteY3" fmla="*/ 4583430 h 458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83430">
                <a:moveTo>
                  <a:pt x="0" y="4583430"/>
                </a:moveTo>
                <a:lnTo>
                  <a:pt x="0" y="0"/>
                </a:lnTo>
                <a:lnTo>
                  <a:pt x="4572000" y="4583430"/>
                </a:lnTo>
                <a:lnTo>
                  <a:pt x="0" y="4583430"/>
                </a:lnTo>
                <a:close/>
              </a:path>
            </a:pathLst>
          </a:custGeom>
          <a:solidFill>
            <a:schemeClr val="tx2">
              <a:lumMod val="7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82A29FC6-FC4F-4396-A5C3-9BAC8D8364F1}"/>
              </a:ext>
            </a:extLst>
          </p:cNvPr>
          <p:cNvSpPr/>
          <p:nvPr userDrawn="1"/>
        </p:nvSpPr>
        <p:spPr>
          <a:xfrm rot="16200000">
            <a:off x="10872216" y="5538214"/>
            <a:ext cx="1371599" cy="1267969"/>
          </a:xfrm>
          <a:prstGeom prst="rtTriangle">
            <a:avLst/>
          </a:prstGeom>
          <a:solidFill>
            <a:schemeClr val="tx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Triángulo rectángulo 10">
            <a:extLst>
              <a:ext uri="{FF2B5EF4-FFF2-40B4-BE49-F238E27FC236}">
                <a16:creationId xmlns:a16="http://schemas.microsoft.com/office/drawing/2014/main" id="{FB660F84-FB67-4937-8C3F-0F33ED0DAF62}"/>
              </a:ext>
            </a:extLst>
          </p:cNvPr>
          <p:cNvSpPr/>
          <p:nvPr userDrawn="1"/>
        </p:nvSpPr>
        <p:spPr>
          <a:xfrm rot="5400000">
            <a:off x="5715" y="-5715"/>
            <a:ext cx="4572000" cy="4583430"/>
          </a:xfrm>
          <a:custGeom>
            <a:avLst/>
            <a:gdLst>
              <a:gd name="connsiteX0" fmla="*/ 0 w 4279392"/>
              <a:gd name="connsiteY0" fmla="*/ 4583430 h 4583430"/>
              <a:gd name="connsiteX1" fmla="*/ 0 w 4279392"/>
              <a:gd name="connsiteY1" fmla="*/ 0 h 4583430"/>
              <a:gd name="connsiteX2" fmla="*/ 4279392 w 4279392"/>
              <a:gd name="connsiteY2" fmla="*/ 4583430 h 4583430"/>
              <a:gd name="connsiteX3" fmla="*/ 0 w 4279392"/>
              <a:gd name="connsiteY3" fmla="*/ 4583430 h 4583430"/>
              <a:gd name="connsiteX0" fmla="*/ 0 w 4572000"/>
              <a:gd name="connsiteY0" fmla="*/ 4583430 h 4583430"/>
              <a:gd name="connsiteX1" fmla="*/ 0 w 4572000"/>
              <a:gd name="connsiteY1" fmla="*/ 0 h 4583430"/>
              <a:gd name="connsiteX2" fmla="*/ 4572000 w 4572000"/>
              <a:gd name="connsiteY2" fmla="*/ 4583430 h 4583430"/>
              <a:gd name="connsiteX3" fmla="*/ 0 w 4572000"/>
              <a:gd name="connsiteY3" fmla="*/ 4583430 h 458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83430">
                <a:moveTo>
                  <a:pt x="0" y="4583430"/>
                </a:moveTo>
                <a:lnTo>
                  <a:pt x="0" y="0"/>
                </a:lnTo>
                <a:lnTo>
                  <a:pt x="4572000" y="4583430"/>
                </a:lnTo>
                <a:lnTo>
                  <a:pt x="0" y="458343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2 CuadroTexto">
            <a:extLst>
              <a:ext uri="{FF2B5EF4-FFF2-40B4-BE49-F238E27FC236}">
                <a16:creationId xmlns:a16="http://schemas.microsoft.com/office/drawing/2014/main" id="{5BA76D8A-A1CC-4363-B96C-8F174123566F}"/>
              </a:ext>
            </a:extLst>
          </p:cNvPr>
          <p:cNvSpPr txBox="1"/>
          <p:nvPr userDrawn="1"/>
        </p:nvSpPr>
        <p:spPr>
          <a:xfrm>
            <a:off x="382199" y="553271"/>
            <a:ext cx="2789668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lang="es-ES" sz="3200" dirty="0">
                <a:ln w="0"/>
                <a:solidFill>
                  <a:schemeClr val="tx2">
                    <a:lumMod val="75000"/>
                  </a:schemeClr>
                </a:solidFill>
                <a:latin typeface="Franklin Gothic Demi" panose="020B0703020102020204" pitchFamily="34" charset="0"/>
                <a:sym typeface="Wingdings 3" pitchFamily="18" charset="2"/>
              </a:rPr>
              <a:t>Beneficios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3200" u="none" strike="noStrike" kern="1200" normalizeH="0" baseline="0" noProof="0" dirty="0">
                <a:ln w="0"/>
                <a:solidFill>
                  <a:schemeClr val="tx2">
                    <a:lumMod val="75000"/>
                  </a:schemeClr>
                </a:solidFill>
                <a:uLnTx/>
                <a:uFillTx/>
                <a:latin typeface="Franklin Gothic Demi" panose="020B0703020102020204" pitchFamily="34" charset="0"/>
                <a:sym typeface="Wingdings 3" pitchFamily="18" charset="2"/>
              </a:rPr>
              <a:t>del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lang="es-ES" sz="3200" dirty="0">
                <a:ln w="0"/>
                <a:solidFill>
                  <a:schemeClr val="tx2">
                    <a:lumMod val="75000"/>
                  </a:schemeClr>
                </a:solidFill>
                <a:latin typeface="Franklin Gothic Demi" panose="020B0703020102020204" pitchFamily="34" charset="0"/>
                <a:sym typeface="Wingdings 3" pitchFamily="18" charset="2"/>
              </a:rPr>
              <a:t>Programa</a:t>
            </a:r>
            <a:endParaRPr kumimoji="0" lang="es-MX" sz="3200" u="none" strike="noStrike" kern="1200" normalizeH="0" baseline="0" noProof="0" dirty="0">
              <a:ln w="0"/>
              <a:solidFill>
                <a:schemeClr val="tx2">
                  <a:lumMod val="75000"/>
                </a:schemeClr>
              </a:solidFill>
              <a:uLnTx/>
              <a:uFillTx/>
              <a:latin typeface="Franklin Gothic Demi" panose="020B07030201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486638-3CF8-47A1-87D2-E4812413A7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4" y="5801973"/>
            <a:ext cx="807766" cy="787262"/>
          </a:xfrm>
          <a:prstGeom prst="rect">
            <a:avLst/>
          </a:prstGeom>
        </p:spPr>
      </p:pic>
      <p:sp>
        <p:nvSpPr>
          <p:cNvPr id="9" name="Rectángulo 4">
            <a:extLst>
              <a:ext uri="{FF2B5EF4-FFF2-40B4-BE49-F238E27FC236}">
                <a16:creationId xmlns:a16="http://schemas.microsoft.com/office/drawing/2014/main" id="{A7FDC9C0-0C1A-431B-96A4-E277235A3CA5}"/>
              </a:ext>
            </a:extLst>
          </p:cNvPr>
          <p:cNvSpPr/>
          <p:nvPr userDrawn="1"/>
        </p:nvSpPr>
        <p:spPr>
          <a:xfrm>
            <a:off x="2265981" y="0"/>
            <a:ext cx="9926019" cy="2377623"/>
          </a:xfrm>
          <a:custGeom>
            <a:avLst/>
            <a:gdLst>
              <a:gd name="connsiteX0" fmla="*/ 0 w 7623428"/>
              <a:gd name="connsiteY0" fmla="*/ 0 h 1705356"/>
              <a:gd name="connsiteX1" fmla="*/ 7623428 w 7623428"/>
              <a:gd name="connsiteY1" fmla="*/ 0 h 1705356"/>
              <a:gd name="connsiteX2" fmla="*/ 7623428 w 7623428"/>
              <a:gd name="connsiteY2" fmla="*/ 1705356 h 1705356"/>
              <a:gd name="connsiteX3" fmla="*/ 0 w 7623428"/>
              <a:gd name="connsiteY3" fmla="*/ 1705356 h 1705356"/>
              <a:gd name="connsiteX4" fmla="*/ 0 w 7623428"/>
              <a:gd name="connsiteY4" fmla="*/ 0 h 1705356"/>
              <a:gd name="connsiteX0" fmla="*/ 0 w 7623428"/>
              <a:gd name="connsiteY0" fmla="*/ 0 h 1705356"/>
              <a:gd name="connsiteX1" fmla="*/ 7623428 w 7623428"/>
              <a:gd name="connsiteY1" fmla="*/ 0 h 1705356"/>
              <a:gd name="connsiteX2" fmla="*/ 7623428 w 7623428"/>
              <a:gd name="connsiteY2" fmla="*/ 1705356 h 1705356"/>
              <a:gd name="connsiteX3" fmla="*/ 1812325 w 7623428"/>
              <a:gd name="connsiteY3" fmla="*/ 1697118 h 1705356"/>
              <a:gd name="connsiteX4" fmla="*/ 0 w 7623428"/>
              <a:gd name="connsiteY4" fmla="*/ 0 h 1705356"/>
              <a:gd name="connsiteX0" fmla="*/ 0 w 7623428"/>
              <a:gd name="connsiteY0" fmla="*/ 0 h 1705356"/>
              <a:gd name="connsiteX1" fmla="*/ 7623428 w 7623428"/>
              <a:gd name="connsiteY1" fmla="*/ 0 h 1705356"/>
              <a:gd name="connsiteX2" fmla="*/ 7623428 w 7623428"/>
              <a:gd name="connsiteY2" fmla="*/ 1705356 h 1705356"/>
              <a:gd name="connsiteX3" fmla="*/ 1762898 w 7623428"/>
              <a:gd name="connsiteY3" fmla="*/ 1697118 h 1705356"/>
              <a:gd name="connsiteX4" fmla="*/ 0 w 7623428"/>
              <a:gd name="connsiteY4" fmla="*/ 0 h 1705356"/>
              <a:gd name="connsiteX0" fmla="*/ 0 w 7590477"/>
              <a:gd name="connsiteY0" fmla="*/ 0 h 1705356"/>
              <a:gd name="connsiteX1" fmla="*/ 7590477 w 7590477"/>
              <a:gd name="connsiteY1" fmla="*/ 0 h 1705356"/>
              <a:gd name="connsiteX2" fmla="*/ 7590477 w 7590477"/>
              <a:gd name="connsiteY2" fmla="*/ 1705356 h 1705356"/>
              <a:gd name="connsiteX3" fmla="*/ 1729947 w 7590477"/>
              <a:gd name="connsiteY3" fmla="*/ 1697118 h 1705356"/>
              <a:gd name="connsiteX4" fmla="*/ 0 w 7590477"/>
              <a:gd name="connsiteY4" fmla="*/ 0 h 1705356"/>
              <a:gd name="connsiteX0" fmla="*/ 0 w 7582239"/>
              <a:gd name="connsiteY0" fmla="*/ 8238 h 1705356"/>
              <a:gd name="connsiteX1" fmla="*/ 7582239 w 7582239"/>
              <a:gd name="connsiteY1" fmla="*/ 0 h 1705356"/>
              <a:gd name="connsiteX2" fmla="*/ 7582239 w 7582239"/>
              <a:gd name="connsiteY2" fmla="*/ 1705356 h 1705356"/>
              <a:gd name="connsiteX3" fmla="*/ 1721709 w 7582239"/>
              <a:gd name="connsiteY3" fmla="*/ 1697118 h 1705356"/>
              <a:gd name="connsiteX4" fmla="*/ 0 w 7582239"/>
              <a:gd name="connsiteY4" fmla="*/ 8238 h 1705356"/>
              <a:gd name="connsiteX0" fmla="*/ 0 w 7582239"/>
              <a:gd name="connsiteY0" fmla="*/ 8238 h 1705356"/>
              <a:gd name="connsiteX1" fmla="*/ 7582239 w 7582239"/>
              <a:gd name="connsiteY1" fmla="*/ 0 h 1705356"/>
              <a:gd name="connsiteX2" fmla="*/ 7582239 w 7582239"/>
              <a:gd name="connsiteY2" fmla="*/ 1705356 h 1705356"/>
              <a:gd name="connsiteX3" fmla="*/ 1704776 w 7582239"/>
              <a:gd name="connsiteY3" fmla="*/ 1697118 h 1705356"/>
              <a:gd name="connsiteX4" fmla="*/ 0 w 7582239"/>
              <a:gd name="connsiteY4" fmla="*/ 8238 h 1705356"/>
              <a:gd name="connsiteX0" fmla="*/ 1708380 w 9290619"/>
              <a:gd name="connsiteY0" fmla="*/ 8238 h 1706172"/>
              <a:gd name="connsiteX1" fmla="*/ 9290619 w 9290619"/>
              <a:gd name="connsiteY1" fmla="*/ 0 h 1706172"/>
              <a:gd name="connsiteX2" fmla="*/ 9290619 w 9290619"/>
              <a:gd name="connsiteY2" fmla="*/ 1705356 h 1706172"/>
              <a:gd name="connsiteX3" fmla="*/ 0 w 9290619"/>
              <a:gd name="connsiteY3" fmla="*/ 1706172 h 1706172"/>
              <a:gd name="connsiteX4" fmla="*/ 1708380 w 9290619"/>
              <a:gd name="connsiteY4" fmla="*/ 8238 h 1706172"/>
              <a:gd name="connsiteX0" fmla="*/ 1708380 w 9290619"/>
              <a:gd name="connsiteY0" fmla="*/ 98 h 1706172"/>
              <a:gd name="connsiteX1" fmla="*/ 9290619 w 9290619"/>
              <a:gd name="connsiteY1" fmla="*/ 0 h 1706172"/>
              <a:gd name="connsiteX2" fmla="*/ 9290619 w 9290619"/>
              <a:gd name="connsiteY2" fmla="*/ 1705356 h 1706172"/>
              <a:gd name="connsiteX3" fmla="*/ 0 w 9290619"/>
              <a:gd name="connsiteY3" fmla="*/ 1706172 h 1706172"/>
              <a:gd name="connsiteX4" fmla="*/ 1708380 w 9290619"/>
              <a:gd name="connsiteY4" fmla="*/ 98 h 1706172"/>
              <a:gd name="connsiteX0" fmla="*/ 2742198 w 10324437"/>
              <a:gd name="connsiteY0" fmla="*/ 98 h 1708287"/>
              <a:gd name="connsiteX1" fmla="*/ 10324437 w 10324437"/>
              <a:gd name="connsiteY1" fmla="*/ 0 h 1708287"/>
              <a:gd name="connsiteX2" fmla="*/ 10324437 w 10324437"/>
              <a:gd name="connsiteY2" fmla="*/ 1705356 h 1708287"/>
              <a:gd name="connsiteX3" fmla="*/ 0 w 10324437"/>
              <a:gd name="connsiteY3" fmla="*/ 1708287 h 1708287"/>
              <a:gd name="connsiteX4" fmla="*/ 2742198 w 10324437"/>
              <a:gd name="connsiteY4" fmla="*/ 98 h 1708287"/>
              <a:gd name="connsiteX0" fmla="*/ 2291529 w 9873768"/>
              <a:gd name="connsiteY0" fmla="*/ 98 h 1705944"/>
              <a:gd name="connsiteX1" fmla="*/ 9873768 w 9873768"/>
              <a:gd name="connsiteY1" fmla="*/ 0 h 1705944"/>
              <a:gd name="connsiteX2" fmla="*/ 9873768 w 9873768"/>
              <a:gd name="connsiteY2" fmla="*/ 1705356 h 1705944"/>
              <a:gd name="connsiteX3" fmla="*/ 0 w 9873768"/>
              <a:gd name="connsiteY3" fmla="*/ 1705944 h 1705944"/>
              <a:gd name="connsiteX4" fmla="*/ 2291529 w 9873768"/>
              <a:gd name="connsiteY4" fmla="*/ 98 h 1705944"/>
              <a:gd name="connsiteX0" fmla="*/ 2343780 w 9926019"/>
              <a:gd name="connsiteY0" fmla="*/ 98 h 1705356"/>
              <a:gd name="connsiteX1" fmla="*/ 9926019 w 9926019"/>
              <a:gd name="connsiteY1" fmla="*/ 0 h 1705356"/>
              <a:gd name="connsiteX2" fmla="*/ 9926019 w 9926019"/>
              <a:gd name="connsiteY2" fmla="*/ 1705356 h 1705356"/>
              <a:gd name="connsiteX3" fmla="*/ 0 w 9926019"/>
              <a:gd name="connsiteY3" fmla="*/ 1701257 h 1705356"/>
              <a:gd name="connsiteX4" fmla="*/ 2343780 w 9926019"/>
              <a:gd name="connsiteY4" fmla="*/ 98 h 1705356"/>
              <a:gd name="connsiteX0" fmla="*/ 2343780 w 9926019"/>
              <a:gd name="connsiteY0" fmla="*/ 98 h 1705943"/>
              <a:gd name="connsiteX1" fmla="*/ 9926019 w 9926019"/>
              <a:gd name="connsiteY1" fmla="*/ 0 h 1705943"/>
              <a:gd name="connsiteX2" fmla="*/ 9926019 w 9926019"/>
              <a:gd name="connsiteY2" fmla="*/ 1705356 h 1705943"/>
              <a:gd name="connsiteX3" fmla="*/ 0 w 9926019"/>
              <a:gd name="connsiteY3" fmla="*/ 1705943 h 1705943"/>
              <a:gd name="connsiteX4" fmla="*/ 2343780 w 9926019"/>
              <a:gd name="connsiteY4" fmla="*/ 98 h 1705943"/>
              <a:gd name="connsiteX0" fmla="*/ 2363374 w 9926019"/>
              <a:gd name="connsiteY0" fmla="*/ 98 h 1705943"/>
              <a:gd name="connsiteX1" fmla="*/ 9926019 w 9926019"/>
              <a:gd name="connsiteY1" fmla="*/ 0 h 1705943"/>
              <a:gd name="connsiteX2" fmla="*/ 9926019 w 9926019"/>
              <a:gd name="connsiteY2" fmla="*/ 1705356 h 1705943"/>
              <a:gd name="connsiteX3" fmla="*/ 0 w 9926019"/>
              <a:gd name="connsiteY3" fmla="*/ 1705943 h 1705943"/>
              <a:gd name="connsiteX4" fmla="*/ 2363374 w 9926019"/>
              <a:gd name="connsiteY4" fmla="*/ 98 h 17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6019" h="1705943">
                <a:moveTo>
                  <a:pt x="2363374" y="98"/>
                </a:moveTo>
                <a:lnTo>
                  <a:pt x="9926019" y="0"/>
                </a:lnTo>
                <a:lnTo>
                  <a:pt x="9926019" y="1705356"/>
                </a:lnTo>
                <a:lnTo>
                  <a:pt x="0" y="1705943"/>
                </a:lnTo>
                <a:lnTo>
                  <a:pt x="2363374" y="9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99757E2-7129-46CF-A0EB-F27A4E1F82E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7990" y="2483994"/>
            <a:ext cx="5137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8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2">
            <a:extLst>
              <a:ext uri="{FF2B5EF4-FFF2-40B4-BE49-F238E27FC236}">
                <a16:creationId xmlns:a16="http://schemas.microsoft.com/office/drawing/2014/main" id="{2DF38459-8024-40C1-8FEC-67ECC3D6566C}"/>
              </a:ext>
            </a:extLst>
          </p:cNvPr>
          <p:cNvSpPr/>
          <p:nvPr userDrawn="1"/>
        </p:nvSpPr>
        <p:spPr>
          <a:xfrm rot="5400000" flipV="1">
            <a:off x="4380453" y="-1645640"/>
            <a:ext cx="6165905" cy="9457190"/>
          </a:xfrm>
          <a:custGeom>
            <a:avLst/>
            <a:gdLst>
              <a:gd name="connsiteX0" fmla="*/ 0 w 6858000"/>
              <a:gd name="connsiteY0" fmla="*/ 0 h 11042708"/>
              <a:gd name="connsiteX1" fmla="*/ 6858000 w 6858000"/>
              <a:gd name="connsiteY1" fmla="*/ 0 h 11042708"/>
              <a:gd name="connsiteX2" fmla="*/ 6858000 w 6858000"/>
              <a:gd name="connsiteY2" fmla="*/ 11042708 h 11042708"/>
              <a:gd name="connsiteX3" fmla="*/ 0 w 6858000"/>
              <a:gd name="connsiteY3" fmla="*/ 11042708 h 11042708"/>
              <a:gd name="connsiteX4" fmla="*/ 0 w 6858000"/>
              <a:gd name="connsiteY4" fmla="*/ 0 h 11042708"/>
              <a:gd name="connsiteX0" fmla="*/ 0 w 6874778"/>
              <a:gd name="connsiteY0" fmla="*/ 0 h 11042708"/>
              <a:gd name="connsiteX1" fmla="*/ 6858000 w 6874778"/>
              <a:gd name="connsiteY1" fmla="*/ 0 h 11042708"/>
              <a:gd name="connsiteX2" fmla="*/ 6874778 w 6874778"/>
              <a:gd name="connsiteY2" fmla="*/ 4798502 h 11042708"/>
              <a:gd name="connsiteX3" fmla="*/ 6858000 w 6874778"/>
              <a:gd name="connsiteY3" fmla="*/ 11042708 h 11042708"/>
              <a:gd name="connsiteX4" fmla="*/ 0 w 6874778"/>
              <a:gd name="connsiteY4" fmla="*/ 11042708 h 11042708"/>
              <a:gd name="connsiteX5" fmla="*/ 0 w 6874778"/>
              <a:gd name="connsiteY5" fmla="*/ 0 h 11042708"/>
              <a:gd name="connsiteX0" fmla="*/ 0 w 6874778"/>
              <a:gd name="connsiteY0" fmla="*/ 0 h 11042708"/>
              <a:gd name="connsiteX1" fmla="*/ 6874778 w 6874778"/>
              <a:gd name="connsiteY1" fmla="*/ 4798502 h 11042708"/>
              <a:gd name="connsiteX2" fmla="*/ 6858000 w 6874778"/>
              <a:gd name="connsiteY2" fmla="*/ 11042708 h 11042708"/>
              <a:gd name="connsiteX3" fmla="*/ 0 w 6874778"/>
              <a:gd name="connsiteY3" fmla="*/ 11042708 h 11042708"/>
              <a:gd name="connsiteX4" fmla="*/ 0 w 6874778"/>
              <a:gd name="connsiteY4" fmla="*/ 0 h 1104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4778" h="11042708">
                <a:moveTo>
                  <a:pt x="0" y="0"/>
                </a:moveTo>
                <a:lnTo>
                  <a:pt x="6874778" y="4798502"/>
                </a:lnTo>
                <a:cubicBezTo>
                  <a:pt x="6869185" y="6879904"/>
                  <a:pt x="6863593" y="8961306"/>
                  <a:pt x="6858000" y="11042708"/>
                </a:cubicBezTo>
                <a:lnTo>
                  <a:pt x="0" y="11042708"/>
                </a:lnTo>
                <a:lnTo>
                  <a:pt x="0" y="0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32">
            <a:extLst>
              <a:ext uri="{FF2B5EF4-FFF2-40B4-BE49-F238E27FC236}">
                <a16:creationId xmlns:a16="http://schemas.microsoft.com/office/drawing/2014/main" id="{D5C66DC2-EE26-4F3A-9D85-30526049940A}"/>
              </a:ext>
            </a:extLst>
          </p:cNvPr>
          <p:cNvSpPr/>
          <p:nvPr userDrawn="1"/>
        </p:nvSpPr>
        <p:spPr>
          <a:xfrm rot="16200000">
            <a:off x="4153769" y="-1180235"/>
            <a:ext cx="6040435" cy="10036031"/>
          </a:xfrm>
          <a:custGeom>
            <a:avLst/>
            <a:gdLst>
              <a:gd name="connsiteX0" fmla="*/ 0 w 6858000"/>
              <a:gd name="connsiteY0" fmla="*/ 0 h 11042708"/>
              <a:gd name="connsiteX1" fmla="*/ 6858000 w 6858000"/>
              <a:gd name="connsiteY1" fmla="*/ 0 h 11042708"/>
              <a:gd name="connsiteX2" fmla="*/ 6858000 w 6858000"/>
              <a:gd name="connsiteY2" fmla="*/ 11042708 h 11042708"/>
              <a:gd name="connsiteX3" fmla="*/ 0 w 6858000"/>
              <a:gd name="connsiteY3" fmla="*/ 11042708 h 11042708"/>
              <a:gd name="connsiteX4" fmla="*/ 0 w 6858000"/>
              <a:gd name="connsiteY4" fmla="*/ 0 h 11042708"/>
              <a:gd name="connsiteX0" fmla="*/ 0 w 6874778"/>
              <a:gd name="connsiteY0" fmla="*/ 0 h 11042708"/>
              <a:gd name="connsiteX1" fmla="*/ 6858000 w 6874778"/>
              <a:gd name="connsiteY1" fmla="*/ 0 h 11042708"/>
              <a:gd name="connsiteX2" fmla="*/ 6874778 w 6874778"/>
              <a:gd name="connsiteY2" fmla="*/ 4798502 h 11042708"/>
              <a:gd name="connsiteX3" fmla="*/ 6858000 w 6874778"/>
              <a:gd name="connsiteY3" fmla="*/ 11042708 h 11042708"/>
              <a:gd name="connsiteX4" fmla="*/ 0 w 6874778"/>
              <a:gd name="connsiteY4" fmla="*/ 11042708 h 11042708"/>
              <a:gd name="connsiteX5" fmla="*/ 0 w 6874778"/>
              <a:gd name="connsiteY5" fmla="*/ 0 h 11042708"/>
              <a:gd name="connsiteX0" fmla="*/ 0 w 6874778"/>
              <a:gd name="connsiteY0" fmla="*/ 0 h 11042708"/>
              <a:gd name="connsiteX1" fmla="*/ 6874778 w 6874778"/>
              <a:gd name="connsiteY1" fmla="*/ 4798502 h 11042708"/>
              <a:gd name="connsiteX2" fmla="*/ 6858000 w 6874778"/>
              <a:gd name="connsiteY2" fmla="*/ 11042708 h 11042708"/>
              <a:gd name="connsiteX3" fmla="*/ 0 w 6874778"/>
              <a:gd name="connsiteY3" fmla="*/ 11042708 h 11042708"/>
              <a:gd name="connsiteX4" fmla="*/ 0 w 6874778"/>
              <a:gd name="connsiteY4" fmla="*/ 0 h 1104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4778" h="11042708">
                <a:moveTo>
                  <a:pt x="0" y="0"/>
                </a:moveTo>
                <a:lnTo>
                  <a:pt x="6874778" y="4798502"/>
                </a:lnTo>
                <a:cubicBezTo>
                  <a:pt x="6869185" y="6879904"/>
                  <a:pt x="6863593" y="8961306"/>
                  <a:pt x="6858000" y="11042708"/>
                </a:cubicBezTo>
                <a:lnTo>
                  <a:pt x="0" y="11042708"/>
                </a:lnTo>
                <a:lnTo>
                  <a:pt x="0" y="0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6F7CBB-E811-420A-8537-60374E141AF1}"/>
              </a:ext>
            </a:extLst>
          </p:cNvPr>
          <p:cNvGrpSpPr/>
          <p:nvPr userDrawn="1"/>
        </p:nvGrpSpPr>
        <p:grpSpPr>
          <a:xfrm>
            <a:off x="5783952" y="365472"/>
            <a:ext cx="4652947" cy="368114"/>
            <a:chOff x="4306819" y="432673"/>
            <a:chExt cx="4652947" cy="36811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07130C8-523C-44F0-83A6-8912878F06EC}"/>
                </a:ext>
              </a:extLst>
            </p:cNvPr>
            <p:cNvSpPr/>
            <p:nvPr/>
          </p:nvSpPr>
          <p:spPr>
            <a:xfrm>
              <a:off x="4366877" y="432673"/>
              <a:ext cx="4592889" cy="36811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Certificado Consentimiento (Póliza):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(original).</a:t>
              </a:r>
              <a:endParaRPr lang="es-MX" sz="1700" b="1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F3E5E95-9B9D-49F7-AC9F-B76C646727B3}"/>
                </a:ext>
              </a:extLst>
            </p:cNvPr>
            <p:cNvSpPr/>
            <p:nvPr/>
          </p:nvSpPr>
          <p:spPr>
            <a:xfrm>
              <a:off x="4306819" y="600349"/>
              <a:ext cx="72860" cy="72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0CB6CC49-2609-4750-9B7B-DBC1B0A2F51D}"/>
              </a:ext>
            </a:extLst>
          </p:cNvPr>
          <p:cNvGrpSpPr/>
          <p:nvPr userDrawn="1"/>
        </p:nvGrpSpPr>
        <p:grpSpPr>
          <a:xfrm>
            <a:off x="5783952" y="876289"/>
            <a:ext cx="5218971" cy="676339"/>
            <a:chOff x="4306819" y="859511"/>
            <a:chExt cx="5218971" cy="67633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7D07636-1273-47F8-92EE-4CAB582BD0B7}"/>
                </a:ext>
              </a:extLst>
            </p:cNvPr>
            <p:cNvSpPr/>
            <p:nvPr/>
          </p:nvSpPr>
          <p:spPr>
            <a:xfrm>
              <a:off x="4372791" y="859511"/>
              <a:ext cx="5152999" cy="676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Solicitud de pago: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Firmada por los beneficiarios, misma que será llenada por el Gestor de la compañía.</a:t>
              </a:r>
              <a:endParaRPr lang="es-MX" sz="1600" b="1" dirty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Franklin Gothic Book" panose="020B0503020102020204" pitchFamily="34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9579A4D-0FF8-44B2-874E-55FAFB81347A}"/>
                </a:ext>
              </a:extLst>
            </p:cNvPr>
            <p:cNvSpPr/>
            <p:nvPr/>
          </p:nvSpPr>
          <p:spPr>
            <a:xfrm>
              <a:off x="4306819" y="1008361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2904689-63C0-400B-AB94-3309F67E09A9}"/>
              </a:ext>
            </a:extLst>
          </p:cNvPr>
          <p:cNvGrpSpPr/>
          <p:nvPr userDrawn="1"/>
        </p:nvGrpSpPr>
        <p:grpSpPr>
          <a:xfrm>
            <a:off x="5783952" y="1572949"/>
            <a:ext cx="6187680" cy="652743"/>
            <a:chOff x="4306819" y="1556171"/>
            <a:chExt cx="6187680" cy="65274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23308EF-54E6-4605-A774-50EA392D5B65}"/>
                </a:ext>
              </a:extLst>
            </p:cNvPr>
            <p:cNvSpPr/>
            <p:nvPr/>
          </p:nvSpPr>
          <p:spPr>
            <a:xfrm>
              <a:off x="4366877" y="1556171"/>
              <a:ext cx="6127622" cy="652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Acta de Defunción (original):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 caso de fallecimiento en el extranjero, anexar Apostilla y Traducción legal del acta de defunción.</a:t>
              </a:r>
              <a:endParaRPr lang="es-MX" sz="1600" b="1" dirty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F67926D-331D-4BA9-AF59-7ED92C369852}"/>
                </a:ext>
              </a:extLst>
            </p:cNvPr>
            <p:cNvSpPr/>
            <p:nvPr/>
          </p:nvSpPr>
          <p:spPr>
            <a:xfrm>
              <a:off x="4306819" y="1728042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6470944-DDC0-467B-A3C1-FBDB729A8F7B}"/>
              </a:ext>
            </a:extLst>
          </p:cNvPr>
          <p:cNvGrpSpPr/>
          <p:nvPr userDrawn="1"/>
        </p:nvGrpSpPr>
        <p:grpSpPr>
          <a:xfrm>
            <a:off x="5783952" y="2259346"/>
            <a:ext cx="4150662" cy="368114"/>
            <a:chOff x="4306819" y="2242568"/>
            <a:chExt cx="4150662" cy="368114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37F69C5-8A7B-409A-B291-AC5C0FD951E2}"/>
                </a:ext>
              </a:extLst>
            </p:cNvPr>
            <p:cNvSpPr/>
            <p:nvPr/>
          </p:nvSpPr>
          <p:spPr>
            <a:xfrm>
              <a:off x="4379679" y="2242568"/>
              <a:ext cx="4077802" cy="368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Acta de Nacimiento del fallecido: </a:t>
              </a:r>
              <a:r>
                <a:rPr lang="es-MX" sz="1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(original).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FE3D477-1D11-4C65-A321-74FBC1A26774}"/>
                </a:ext>
              </a:extLst>
            </p:cNvPr>
            <p:cNvSpPr/>
            <p:nvPr/>
          </p:nvSpPr>
          <p:spPr>
            <a:xfrm>
              <a:off x="4306819" y="2396996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F0DB5C2-71A8-4D32-B608-0BD7EA5A746E}"/>
              </a:ext>
            </a:extLst>
          </p:cNvPr>
          <p:cNvGrpSpPr/>
          <p:nvPr userDrawn="1"/>
        </p:nvGrpSpPr>
        <p:grpSpPr>
          <a:xfrm>
            <a:off x="5781069" y="2773502"/>
            <a:ext cx="5620206" cy="676339"/>
            <a:chOff x="4303936" y="2756724"/>
            <a:chExt cx="5620206" cy="676339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0956A73-70C0-4F28-A77A-8E7B516B92D3}"/>
                </a:ext>
              </a:extLst>
            </p:cNvPr>
            <p:cNvSpPr/>
            <p:nvPr/>
          </p:nvSpPr>
          <p:spPr>
            <a:xfrm>
              <a:off x="4366877" y="2756724"/>
              <a:ext cx="5557265" cy="676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Identificación Oficial del fallecido (copia).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Los menores de edad se identifican con acta de nacimiento (original).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D7519CD-0316-44C1-BEA9-EE9AEF5B5704}"/>
                </a:ext>
              </a:extLst>
            </p:cNvPr>
            <p:cNvSpPr/>
            <p:nvPr/>
          </p:nvSpPr>
          <p:spPr>
            <a:xfrm>
              <a:off x="4303936" y="2916897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FD4D93C-55A2-4DE5-AD97-29AEB6EC0DA9}"/>
              </a:ext>
            </a:extLst>
          </p:cNvPr>
          <p:cNvGrpSpPr/>
          <p:nvPr userDrawn="1"/>
        </p:nvGrpSpPr>
        <p:grpSpPr>
          <a:xfrm>
            <a:off x="5781069" y="3514191"/>
            <a:ext cx="4524737" cy="368114"/>
            <a:chOff x="4303936" y="3497413"/>
            <a:chExt cx="4524737" cy="368114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6B32063-7286-4536-94BD-0043D2A307F9}"/>
                </a:ext>
              </a:extLst>
            </p:cNvPr>
            <p:cNvSpPr/>
            <p:nvPr/>
          </p:nvSpPr>
          <p:spPr>
            <a:xfrm>
              <a:off x="4366877" y="3497413"/>
              <a:ext cx="4461796" cy="368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Identificación Oficial del Beneficiario: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(copia).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090E629-A93F-4DFD-8C76-773F2B9FDE54}"/>
                </a:ext>
              </a:extLst>
            </p:cNvPr>
            <p:cNvSpPr/>
            <p:nvPr/>
          </p:nvSpPr>
          <p:spPr>
            <a:xfrm>
              <a:off x="4303936" y="3652935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3594CD7-FD26-4534-9114-42AD33F44CFD}"/>
              </a:ext>
            </a:extLst>
          </p:cNvPr>
          <p:cNvGrpSpPr/>
          <p:nvPr userDrawn="1"/>
        </p:nvGrpSpPr>
        <p:grpSpPr>
          <a:xfrm>
            <a:off x="5775303" y="4111685"/>
            <a:ext cx="5435849" cy="368114"/>
            <a:chOff x="4298170" y="3954947"/>
            <a:chExt cx="5435849" cy="368114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B3CF38E-CA4A-41AE-A17E-809D4884C176}"/>
                </a:ext>
              </a:extLst>
            </p:cNvPr>
            <p:cNvSpPr/>
            <p:nvPr/>
          </p:nvSpPr>
          <p:spPr>
            <a:xfrm>
              <a:off x="4366877" y="3954947"/>
              <a:ext cx="5367142" cy="368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Acta de Nacimiento del beneficiario: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(original).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3B337F1-03C4-4747-AE1E-2C61BC40665F}"/>
                </a:ext>
              </a:extLst>
            </p:cNvPr>
            <p:cNvSpPr/>
            <p:nvPr/>
          </p:nvSpPr>
          <p:spPr>
            <a:xfrm>
              <a:off x="4298170" y="4112016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D6D5BE9-A0BE-4BCB-996F-CDEA62327E5B}"/>
              </a:ext>
            </a:extLst>
          </p:cNvPr>
          <p:cNvGrpSpPr/>
          <p:nvPr userDrawn="1"/>
        </p:nvGrpSpPr>
        <p:grpSpPr>
          <a:xfrm>
            <a:off x="5771150" y="4666920"/>
            <a:ext cx="5440002" cy="676339"/>
            <a:chOff x="4294017" y="4388885"/>
            <a:chExt cx="5440002" cy="67633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3F8F613-B03F-4ED6-981A-0A3B2EF9CF8F}"/>
                </a:ext>
              </a:extLst>
            </p:cNvPr>
            <p:cNvSpPr/>
            <p:nvPr/>
          </p:nvSpPr>
          <p:spPr>
            <a:xfrm>
              <a:off x="4366877" y="4388885"/>
              <a:ext cx="5367142" cy="676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Acta de Matrimonio: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Cuando el cónyuge sea el beneficiario o el finado (original).</a:t>
              </a: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D9F098E-3837-4D7D-BBFC-4DE92B69F92E}"/>
                </a:ext>
              </a:extLst>
            </p:cNvPr>
            <p:cNvSpPr/>
            <p:nvPr/>
          </p:nvSpPr>
          <p:spPr>
            <a:xfrm>
              <a:off x="4294017" y="4530215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9407FABC-C434-48F5-B9C3-C984290CE8F2}"/>
              </a:ext>
            </a:extLst>
          </p:cNvPr>
          <p:cNvGrpSpPr/>
          <p:nvPr userDrawn="1"/>
        </p:nvGrpSpPr>
        <p:grpSpPr>
          <a:xfrm>
            <a:off x="5781069" y="5318514"/>
            <a:ext cx="5140372" cy="676339"/>
            <a:chOff x="4303936" y="5068469"/>
            <a:chExt cx="5140372" cy="676339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0013766-E88C-45A4-AE83-74CE0D523C76}"/>
                </a:ext>
              </a:extLst>
            </p:cNvPr>
            <p:cNvSpPr/>
            <p:nvPr/>
          </p:nvSpPr>
          <p:spPr>
            <a:xfrm>
              <a:off x="4366877" y="5068469"/>
              <a:ext cx="5077431" cy="676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Comprobante de domicilio: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Recibo de luz, agua o predial con vigencia no mayor a 3 meses (original).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6392C2B-D6D4-4405-8664-83D7F76F9402}"/>
                </a:ext>
              </a:extLst>
            </p:cNvPr>
            <p:cNvSpPr/>
            <p:nvPr/>
          </p:nvSpPr>
          <p:spPr>
            <a:xfrm>
              <a:off x="4303936" y="5229823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AD6ABBD-D260-4396-915E-826A073B7236}"/>
              </a:ext>
            </a:extLst>
          </p:cNvPr>
          <p:cNvGrpSpPr/>
          <p:nvPr userDrawn="1"/>
        </p:nvGrpSpPr>
        <p:grpSpPr>
          <a:xfrm>
            <a:off x="5781069" y="5976365"/>
            <a:ext cx="4098901" cy="676339"/>
            <a:chOff x="4303936" y="5828960"/>
            <a:chExt cx="4098901" cy="67633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18854F5-D00E-45BD-ABD8-A2C6FF74D0E5}"/>
                </a:ext>
              </a:extLst>
            </p:cNvPr>
            <p:cNvSpPr/>
            <p:nvPr/>
          </p:nvSpPr>
          <p:spPr>
            <a:xfrm>
              <a:off x="4366639" y="5828960"/>
              <a:ext cx="4036198" cy="676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s-MX" sz="1700" dirty="0">
                  <a:solidFill>
                    <a:schemeClr val="bg1"/>
                  </a:solidFill>
                  <a:effectLst/>
                  <a:latin typeface="Franklin Gothic Demi Cond" panose="020B0706030402020204" pitchFamily="34" charset="0"/>
                </a:rPr>
                <a:t>Comprobante del último talón </a:t>
              </a:r>
              <a:r>
                <a:rPr lang="es-MX" sz="1600" dirty="0">
                  <a:solidFill>
                    <a:schemeClr val="bg1"/>
                  </a:solidFill>
                  <a:latin typeface="Franklin Gothic Book" panose="020B0503020102020204" pitchFamily="34" charset="0"/>
                  <a:cs typeface="Times New Roman" panose="02020603050405020304" pitchFamily="18" charset="0"/>
                </a:rPr>
                <a:t>de pago con el Concepto de descuento (copia)</a:t>
              </a: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7B3B56F-56DC-4220-988F-AE4CE61E09A4}"/>
                </a:ext>
              </a:extLst>
            </p:cNvPr>
            <p:cNvSpPr/>
            <p:nvPr/>
          </p:nvSpPr>
          <p:spPr>
            <a:xfrm>
              <a:off x="4303936" y="5964049"/>
              <a:ext cx="72860" cy="72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solidFill>
                  <a:schemeClr val="bg1"/>
                </a:solidFill>
              </a:endParaRPr>
            </a:p>
          </p:txBody>
        </p:sp>
      </p:grpSp>
      <p:sp>
        <p:nvSpPr>
          <p:cNvPr id="34" name="2 CuadroTexto">
            <a:extLst>
              <a:ext uri="{FF2B5EF4-FFF2-40B4-BE49-F238E27FC236}">
                <a16:creationId xmlns:a16="http://schemas.microsoft.com/office/drawing/2014/main" id="{0B8001A7-3B8F-4734-ABA3-0DA26C293A57}"/>
              </a:ext>
            </a:extLst>
          </p:cNvPr>
          <p:cNvSpPr txBox="1"/>
          <p:nvPr userDrawn="1"/>
        </p:nvSpPr>
        <p:spPr>
          <a:xfrm>
            <a:off x="80820" y="2302908"/>
            <a:ext cx="3518605" cy="1568774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lang="es-ES" sz="3200" dirty="0">
                <a:ln w="0"/>
                <a:solidFill>
                  <a:schemeClr val="tx2">
                    <a:lumMod val="75000"/>
                  </a:schemeClr>
                </a:solidFill>
                <a:latin typeface="Franklin Gothic Demi" panose="020B0703020102020204" pitchFamily="34" charset="0"/>
                <a:sym typeface="Wingdings 3" pitchFamily="18" charset="2"/>
              </a:rPr>
              <a:t>Documentación soporte para pago del Siniestro</a:t>
            </a:r>
            <a:endParaRPr kumimoji="0" lang="es-MX" sz="3200" u="none" strike="noStrike" kern="1200" normalizeH="0" baseline="0" noProof="0" dirty="0">
              <a:ln w="0"/>
              <a:solidFill>
                <a:schemeClr val="tx2">
                  <a:lumMod val="75000"/>
                </a:schemeClr>
              </a:solidFill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EB8385A-6B77-4FDC-A3B2-850B6E7EEFE6}"/>
              </a:ext>
            </a:extLst>
          </p:cNvPr>
          <p:cNvCxnSpPr>
            <a:cxnSpLocks/>
          </p:cNvCxnSpPr>
          <p:nvPr userDrawn="1"/>
        </p:nvCxnSpPr>
        <p:spPr>
          <a:xfrm flipH="1">
            <a:off x="206612" y="4233630"/>
            <a:ext cx="5137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619C59B4-0D00-4082-8F58-11AE882BA657}"/>
              </a:ext>
            </a:extLst>
          </p:cNvPr>
          <p:cNvSpPr/>
          <p:nvPr userDrawn="1"/>
        </p:nvSpPr>
        <p:spPr>
          <a:xfrm>
            <a:off x="4780637" y="3114755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183A7972-2A33-47B0-9448-F82BE0389ED4}"/>
              </a:ext>
            </a:extLst>
          </p:cNvPr>
          <p:cNvGrpSpPr/>
          <p:nvPr userDrawn="1"/>
        </p:nvGrpSpPr>
        <p:grpSpPr>
          <a:xfrm>
            <a:off x="4454012" y="2829488"/>
            <a:ext cx="598950" cy="513818"/>
            <a:chOff x="3715530" y="619380"/>
            <a:chExt cx="598950" cy="513818"/>
          </a:xfrm>
        </p:grpSpPr>
        <p:sp>
          <p:nvSpPr>
            <p:cNvPr id="38" name="Paralelogramo 37">
              <a:extLst>
                <a:ext uri="{FF2B5EF4-FFF2-40B4-BE49-F238E27FC236}">
                  <a16:creationId xmlns:a16="http://schemas.microsoft.com/office/drawing/2014/main" id="{6E572D20-E2B2-4615-9A48-3F66E1D5BD38}"/>
                </a:ext>
              </a:extLst>
            </p:cNvPr>
            <p:cNvSpPr/>
            <p:nvPr/>
          </p:nvSpPr>
          <p:spPr>
            <a:xfrm>
              <a:off x="3715530" y="619380"/>
              <a:ext cx="598950" cy="51381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99E23D29-1ADB-4E31-82D1-78E59EEC0105}"/>
                </a:ext>
              </a:extLst>
            </p:cNvPr>
            <p:cNvSpPr/>
            <p:nvPr/>
          </p:nvSpPr>
          <p:spPr>
            <a:xfrm>
              <a:off x="3757286" y="647075"/>
              <a:ext cx="524904" cy="460405"/>
            </a:xfrm>
            <a:prstGeom prst="parallelogram">
              <a:avLst/>
            </a:prstGeom>
            <a:solidFill>
              <a:srgbClr val="00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0" name="Paralelogramo 39">
            <a:extLst>
              <a:ext uri="{FF2B5EF4-FFF2-40B4-BE49-F238E27FC236}">
                <a16:creationId xmlns:a16="http://schemas.microsoft.com/office/drawing/2014/main" id="{A2DDF366-2181-4354-93C1-DB3D15ABF35F}"/>
              </a:ext>
            </a:extLst>
          </p:cNvPr>
          <p:cNvSpPr/>
          <p:nvPr userDrawn="1"/>
        </p:nvSpPr>
        <p:spPr>
          <a:xfrm>
            <a:off x="4440921" y="2490812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9B2A64F-1C25-44CE-9872-C0AA7BE47C93}"/>
              </a:ext>
            </a:extLst>
          </p:cNvPr>
          <p:cNvGrpSpPr/>
          <p:nvPr userDrawn="1"/>
        </p:nvGrpSpPr>
        <p:grpSpPr>
          <a:xfrm>
            <a:off x="4101675" y="2209203"/>
            <a:ext cx="598950" cy="513818"/>
            <a:chOff x="3715530" y="619380"/>
            <a:chExt cx="598950" cy="513818"/>
          </a:xfrm>
        </p:grpSpPr>
        <p:sp>
          <p:nvSpPr>
            <p:cNvPr id="42" name="Paralelogramo 41">
              <a:extLst>
                <a:ext uri="{FF2B5EF4-FFF2-40B4-BE49-F238E27FC236}">
                  <a16:creationId xmlns:a16="http://schemas.microsoft.com/office/drawing/2014/main" id="{D183D82F-1264-4CDB-A376-4687BE28785D}"/>
                </a:ext>
              </a:extLst>
            </p:cNvPr>
            <p:cNvSpPr/>
            <p:nvPr/>
          </p:nvSpPr>
          <p:spPr>
            <a:xfrm>
              <a:off x="3715530" y="619380"/>
              <a:ext cx="598950" cy="51381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E4CEE376-6033-4601-8644-AA55AC49B55A}"/>
                </a:ext>
              </a:extLst>
            </p:cNvPr>
            <p:cNvSpPr/>
            <p:nvPr/>
          </p:nvSpPr>
          <p:spPr>
            <a:xfrm>
              <a:off x="3757286" y="647075"/>
              <a:ext cx="524904" cy="460405"/>
            </a:xfrm>
            <a:prstGeom prst="parallelogram">
              <a:avLst/>
            </a:prstGeom>
            <a:solidFill>
              <a:srgbClr val="00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44" name="Gráfico 43" descr="Contrato">
            <a:extLst>
              <a:ext uri="{FF2B5EF4-FFF2-40B4-BE49-F238E27FC236}">
                <a16:creationId xmlns:a16="http://schemas.microsoft.com/office/drawing/2014/main" id="{2CF44D84-E5D5-4D75-9E84-7010F39BD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4319" y="2260344"/>
            <a:ext cx="424889" cy="424889"/>
          </a:xfrm>
          <a:prstGeom prst="rect">
            <a:avLst/>
          </a:prstGeom>
        </p:spPr>
      </p:pic>
      <p:pic>
        <p:nvPicPr>
          <p:cNvPr id="45" name="Gráfico 44" descr="Distintivo de empleado">
            <a:extLst>
              <a:ext uri="{FF2B5EF4-FFF2-40B4-BE49-F238E27FC236}">
                <a16:creationId xmlns:a16="http://schemas.microsoft.com/office/drawing/2014/main" id="{4C3CEF33-D280-4999-9E3E-4AF6A22170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535" y="2912098"/>
            <a:ext cx="351624" cy="351624"/>
          </a:xfrm>
          <a:prstGeom prst="rect">
            <a:avLst/>
          </a:prstGeom>
        </p:spPr>
      </p:pic>
      <p:sp>
        <p:nvSpPr>
          <p:cNvPr id="46" name="Paralelogramo 45">
            <a:extLst>
              <a:ext uri="{FF2B5EF4-FFF2-40B4-BE49-F238E27FC236}">
                <a16:creationId xmlns:a16="http://schemas.microsoft.com/office/drawing/2014/main" id="{96569691-2143-4EBA-8D6C-B4EB6733A7B2}"/>
              </a:ext>
            </a:extLst>
          </p:cNvPr>
          <p:cNvSpPr/>
          <p:nvPr userDrawn="1"/>
        </p:nvSpPr>
        <p:spPr>
          <a:xfrm>
            <a:off x="4490268" y="3751447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C85D8B4-51B3-41D1-82B8-782CD0693076}"/>
              </a:ext>
            </a:extLst>
          </p:cNvPr>
          <p:cNvGrpSpPr/>
          <p:nvPr userDrawn="1"/>
        </p:nvGrpSpPr>
        <p:grpSpPr>
          <a:xfrm>
            <a:off x="4167541" y="3463857"/>
            <a:ext cx="598950" cy="513818"/>
            <a:chOff x="4167541" y="3463857"/>
            <a:chExt cx="598950" cy="513818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4B7F9308-771B-4313-BE1C-AF3328AF4345}"/>
                </a:ext>
              </a:extLst>
            </p:cNvPr>
            <p:cNvGrpSpPr/>
            <p:nvPr/>
          </p:nvGrpSpPr>
          <p:grpSpPr>
            <a:xfrm>
              <a:off x="4167541" y="3463857"/>
              <a:ext cx="598950" cy="513818"/>
              <a:chOff x="3715530" y="619380"/>
              <a:chExt cx="598950" cy="513818"/>
            </a:xfrm>
          </p:grpSpPr>
          <p:sp>
            <p:nvSpPr>
              <p:cNvPr id="50" name="Paralelogramo 49">
                <a:extLst>
                  <a:ext uri="{FF2B5EF4-FFF2-40B4-BE49-F238E27FC236}">
                    <a16:creationId xmlns:a16="http://schemas.microsoft.com/office/drawing/2014/main" id="{0053121F-8B01-4479-BD5E-51AF237B3BF7}"/>
                  </a:ext>
                </a:extLst>
              </p:cNvPr>
              <p:cNvSpPr/>
              <p:nvPr/>
            </p:nvSpPr>
            <p:spPr>
              <a:xfrm>
                <a:off x="3715530" y="619380"/>
                <a:ext cx="598950" cy="51381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Paralelogramo 50">
                <a:extLst>
                  <a:ext uri="{FF2B5EF4-FFF2-40B4-BE49-F238E27FC236}">
                    <a16:creationId xmlns:a16="http://schemas.microsoft.com/office/drawing/2014/main" id="{2B017256-52F6-4A07-9B28-D25D39F6D6EF}"/>
                  </a:ext>
                </a:extLst>
              </p:cNvPr>
              <p:cNvSpPr/>
              <p:nvPr/>
            </p:nvSpPr>
            <p:spPr>
              <a:xfrm>
                <a:off x="3757286" y="647075"/>
                <a:ext cx="524904" cy="460405"/>
              </a:xfrm>
              <a:prstGeom prst="parallelogram">
                <a:avLst/>
              </a:prstGeom>
              <a:solidFill>
                <a:srgbClr val="006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49" name="Gráfico 48" descr="Distintivo de empleado">
              <a:extLst>
                <a:ext uri="{FF2B5EF4-FFF2-40B4-BE49-F238E27FC236}">
                  <a16:creationId xmlns:a16="http://schemas.microsoft.com/office/drawing/2014/main" id="{5A37005F-8D4E-4B65-881F-E01D5E5E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5131" y="3531525"/>
              <a:ext cx="356717" cy="356717"/>
            </a:xfrm>
            <a:prstGeom prst="rect">
              <a:avLst/>
            </a:prstGeom>
          </p:spPr>
        </p:pic>
      </p:grpSp>
      <p:sp>
        <p:nvSpPr>
          <p:cNvPr id="52" name="Triángulo rectángulo 51">
            <a:extLst>
              <a:ext uri="{FF2B5EF4-FFF2-40B4-BE49-F238E27FC236}">
                <a16:creationId xmlns:a16="http://schemas.microsoft.com/office/drawing/2014/main" id="{4D485273-3968-44D6-B6BC-BB629B87CE9A}"/>
              </a:ext>
            </a:extLst>
          </p:cNvPr>
          <p:cNvSpPr/>
          <p:nvPr userDrawn="1"/>
        </p:nvSpPr>
        <p:spPr>
          <a:xfrm rot="16200000">
            <a:off x="10110213" y="4780123"/>
            <a:ext cx="2009491" cy="2155970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0C49888A-7C85-4C3B-93D4-EB2961EE96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815" y="5963407"/>
            <a:ext cx="791635" cy="771540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3B6D363C-DC98-4553-A61E-9F2AE1CE948D}"/>
              </a:ext>
            </a:extLst>
          </p:cNvPr>
          <p:cNvCxnSpPr>
            <a:cxnSpLocks/>
          </p:cNvCxnSpPr>
          <p:nvPr userDrawn="1"/>
        </p:nvCxnSpPr>
        <p:spPr>
          <a:xfrm>
            <a:off x="3514180" y="569167"/>
            <a:ext cx="2149502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DC81C82A-104D-471E-91F7-AFD6F6F8D865}"/>
              </a:ext>
            </a:extLst>
          </p:cNvPr>
          <p:cNvCxnSpPr>
            <a:cxnSpLocks/>
          </p:cNvCxnSpPr>
          <p:nvPr userDrawn="1"/>
        </p:nvCxnSpPr>
        <p:spPr>
          <a:xfrm>
            <a:off x="3977286" y="1082349"/>
            <a:ext cx="1686396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35195BBD-89F7-4403-B87D-A4F1C5192B55}"/>
              </a:ext>
            </a:extLst>
          </p:cNvPr>
          <p:cNvCxnSpPr>
            <a:cxnSpLocks/>
          </p:cNvCxnSpPr>
          <p:nvPr userDrawn="1"/>
        </p:nvCxnSpPr>
        <p:spPr>
          <a:xfrm>
            <a:off x="4307438" y="1782144"/>
            <a:ext cx="135624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FC49F89D-28C8-4EFA-A6B2-1705B7DEAB60}"/>
              </a:ext>
            </a:extLst>
          </p:cNvPr>
          <p:cNvCxnSpPr>
            <a:cxnSpLocks/>
          </p:cNvCxnSpPr>
          <p:nvPr userDrawn="1"/>
        </p:nvCxnSpPr>
        <p:spPr>
          <a:xfrm>
            <a:off x="4780637" y="2449309"/>
            <a:ext cx="883045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586329F5-8ECE-4929-B992-3CC5FD57E190}"/>
              </a:ext>
            </a:extLst>
          </p:cNvPr>
          <p:cNvCxnSpPr>
            <a:cxnSpLocks/>
          </p:cNvCxnSpPr>
          <p:nvPr userDrawn="1"/>
        </p:nvCxnSpPr>
        <p:spPr>
          <a:xfrm>
            <a:off x="5135201" y="2992562"/>
            <a:ext cx="528481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8BFD3AC4-B3B8-474B-88DD-542BA88C5C04}"/>
              </a:ext>
            </a:extLst>
          </p:cNvPr>
          <p:cNvCxnSpPr>
            <a:cxnSpLocks/>
          </p:cNvCxnSpPr>
          <p:nvPr userDrawn="1"/>
        </p:nvCxnSpPr>
        <p:spPr>
          <a:xfrm>
            <a:off x="4864613" y="3730678"/>
            <a:ext cx="799069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0F4EFF5-054A-4C2A-8AA1-9295EF3F163E}"/>
              </a:ext>
            </a:extLst>
          </p:cNvPr>
          <p:cNvCxnSpPr>
            <a:cxnSpLocks/>
          </p:cNvCxnSpPr>
          <p:nvPr userDrawn="1"/>
        </p:nvCxnSpPr>
        <p:spPr>
          <a:xfrm>
            <a:off x="3909514" y="4881110"/>
            <a:ext cx="1754168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CE3EB218-F05E-4314-A9CA-5A8E0F894D0C}"/>
              </a:ext>
            </a:extLst>
          </p:cNvPr>
          <p:cNvCxnSpPr>
            <a:cxnSpLocks/>
          </p:cNvCxnSpPr>
          <p:nvPr userDrawn="1"/>
        </p:nvCxnSpPr>
        <p:spPr>
          <a:xfrm>
            <a:off x="2885402" y="6305614"/>
            <a:ext cx="2778280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aralelogramo 61">
            <a:extLst>
              <a:ext uri="{FF2B5EF4-FFF2-40B4-BE49-F238E27FC236}">
                <a16:creationId xmlns:a16="http://schemas.microsoft.com/office/drawing/2014/main" id="{624CC086-E210-44E5-B5CB-11A4BB9B331A}"/>
              </a:ext>
            </a:extLst>
          </p:cNvPr>
          <p:cNvSpPr/>
          <p:nvPr userDrawn="1"/>
        </p:nvSpPr>
        <p:spPr>
          <a:xfrm>
            <a:off x="2507439" y="6440924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05DA1942-57BB-42BD-935F-8B80BBF70A5A}"/>
              </a:ext>
            </a:extLst>
          </p:cNvPr>
          <p:cNvGrpSpPr/>
          <p:nvPr userDrawn="1"/>
        </p:nvGrpSpPr>
        <p:grpSpPr>
          <a:xfrm>
            <a:off x="2172397" y="6146232"/>
            <a:ext cx="598950" cy="513818"/>
            <a:chOff x="2290293" y="5998114"/>
            <a:chExt cx="598950" cy="513818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571F1204-8E83-44C3-B294-D61962D0B947}"/>
                </a:ext>
              </a:extLst>
            </p:cNvPr>
            <p:cNvGrpSpPr/>
            <p:nvPr/>
          </p:nvGrpSpPr>
          <p:grpSpPr>
            <a:xfrm>
              <a:off x="2290293" y="5998114"/>
              <a:ext cx="598950" cy="513818"/>
              <a:chOff x="3715530" y="619380"/>
              <a:chExt cx="598950" cy="513818"/>
            </a:xfrm>
          </p:grpSpPr>
          <p:sp>
            <p:nvSpPr>
              <p:cNvPr id="66" name="Paralelogramo 65">
                <a:extLst>
                  <a:ext uri="{FF2B5EF4-FFF2-40B4-BE49-F238E27FC236}">
                    <a16:creationId xmlns:a16="http://schemas.microsoft.com/office/drawing/2014/main" id="{561C2253-8127-430D-8199-A40F551D1146}"/>
                  </a:ext>
                </a:extLst>
              </p:cNvPr>
              <p:cNvSpPr/>
              <p:nvPr/>
            </p:nvSpPr>
            <p:spPr>
              <a:xfrm>
                <a:off x="3715530" y="619380"/>
                <a:ext cx="598950" cy="51381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7" name="Paralelogramo 66">
                <a:extLst>
                  <a:ext uri="{FF2B5EF4-FFF2-40B4-BE49-F238E27FC236}">
                    <a16:creationId xmlns:a16="http://schemas.microsoft.com/office/drawing/2014/main" id="{6C79C455-0357-460E-A9D6-FF88B011D2A8}"/>
                  </a:ext>
                </a:extLst>
              </p:cNvPr>
              <p:cNvSpPr/>
              <p:nvPr/>
            </p:nvSpPr>
            <p:spPr>
              <a:xfrm>
                <a:off x="3757286" y="647075"/>
                <a:ext cx="524904" cy="460405"/>
              </a:xfrm>
              <a:prstGeom prst="parallelogram">
                <a:avLst/>
              </a:prstGeom>
              <a:solidFill>
                <a:srgbClr val="006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65" name="Gráfico 64" descr="Cheque bancario ">
              <a:extLst>
                <a:ext uri="{FF2B5EF4-FFF2-40B4-BE49-F238E27FC236}">
                  <a16:creationId xmlns:a16="http://schemas.microsoft.com/office/drawing/2014/main" id="{3790E9C2-8871-4080-9757-765486B5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98943" y="6089132"/>
              <a:ext cx="380267" cy="380267"/>
            </a:xfrm>
            <a:prstGeom prst="rect">
              <a:avLst/>
            </a:prstGeom>
          </p:spPr>
        </p:pic>
      </p:grp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3777EE2-26AF-4047-AC2A-1DC101A2D3EE}"/>
              </a:ext>
            </a:extLst>
          </p:cNvPr>
          <p:cNvCxnSpPr>
            <a:cxnSpLocks/>
          </p:cNvCxnSpPr>
          <p:nvPr userDrawn="1"/>
        </p:nvCxnSpPr>
        <p:spPr>
          <a:xfrm>
            <a:off x="3434717" y="5556730"/>
            <a:ext cx="2228965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2DE9E931-97ED-4AE8-90A6-ABDC66105CB8}"/>
              </a:ext>
            </a:extLst>
          </p:cNvPr>
          <p:cNvCxnSpPr>
            <a:cxnSpLocks/>
          </p:cNvCxnSpPr>
          <p:nvPr userDrawn="1"/>
        </p:nvCxnSpPr>
        <p:spPr>
          <a:xfrm>
            <a:off x="4314641" y="4307498"/>
            <a:ext cx="1349041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aralelogramo 69">
            <a:extLst>
              <a:ext uri="{FF2B5EF4-FFF2-40B4-BE49-F238E27FC236}">
                <a16:creationId xmlns:a16="http://schemas.microsoft.com/office/drawing/2014/main" id="{91ECF784-EB42-43B4-883A-88AEB7BC15E8}"/>
              </a:ext>
            </a:extLst>
          </p:cNvPr>
          <p:cNvSpPr/>
          <p:nvPr userDrawn="1"/>
        </p:nvSpPr>
        <p:spPr>
          <a:xfrm>
            <a:off x="3984848" y="1802356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94DE4ED3-5092-4EAB-95E2-91F2C89FF9BD}"/>
              </a:ext>
            </a:extLst>
          </p:cNvPr>
          <p:cNvGrpSpPr/>
          <p:nvPr userDrawn="1"/>
        </p:nvGrpSpPr>
        <p:grpSpPr>
          <a:xfrm>
            <a:off x="3646428" y="1519102"/>
            <a:ext cx="598950" cy="513818"/>
            <a:chOff x="3715530" y="619380"/>
            <a:chExt cx="598950" cy="513818"/>
          </a:xfrm>
        </p:grpSpPr>
        <p:sp>
          <p:nvSpPr>
            <p:cNvPr id="72" name="Paralelogramo 71">
              <a:extLst>
                <a:ext uri="{FF2B5EF4-FFF2-40B4-BE49-F238E27FC236}">
                  <a16:creationId xmlns:a16="http://schemas.microsoft.com/office/drawing/2014/main" id="{081FFBC5-7DD0-4E50-A353-754594AEBB65}"/>
                </a:ext>
              </a:extLst>
            </p:cNvPr>
            <p:cNvSpPr/>
            <p:nvPr/>
          </p:nvSpPr>
          <p:spPr>
            <a:xfrm>
              <a:off x="3715530" y="619380"/>
              <a:ext cx="598950" cy="51381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" name="Paralelogramo 72">
              <a:extLst>
                <a:ext uri="{FF2B5EF4-FFF2-40B4-BE49-F238E27FC236}">
                  <a16:creationId xmlns:a16="http://schemas.microsoft.com/office/drawing/2014/main" id="{65A06B71-893A-4C00-9237-465C3C66D9EC}"/>
                </a:ext>
              </a:extLst>
            </p:cNvPr>
            <p:cNvSpPr/>
            <p:nvPr/>
          </p:nvSpPr>
          <p:spPr>
            <a:xfrm>
              <a:off x="3757286" y="647075"/>
              <a:ext cx="524904" cy="460405"/>
            </a:xfrm>
            <a:prstGeom prst="parallelogram">
              <a:avLst/>
            </a:prstGeom>
            <a:solidFill>
              <a:srgbClr val="00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4" name="Paralelogramo 73">
            <a:extLst>
              <a:ext uri="{FF2B5EF4-FFF2-40B4-BE49-F238E27FC236}">
                <a16:creationId xmlns:a16="http://schemas.microsoft.com/office/drawing/2014/main" id="{197BE653-1E69-4180-91C2-BA2AD285F654}"/>
              </a:ext>
            </a:extLst>
          </p:cNvPr>
          <p:cNvSpPr/>
          <p:nvPr userDrawn="1"/>
        </p:nvSpPr>
        <p:spPr>
          <a:xfrm>
            <a:off x="3583282" y="1198505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B7EA1F4-1B26-4983-B7F8-1A0FC948AC4B}"/>
              </a:ext>
            </a:extLst>
          </p:cNvPr>
          <p:cNvGrpSpPr/>
          <p:nvPr userDrawn="1"/>
        </p:nvGrpSpPr>
        <p:grpSpPr>
          <a:xfrm>
            <a:off x="3242904" y="916490"/>
            <a:ext cx="598950" cy="513818"/>
            <a:chOff x="3715530" y="619380"/>
            <a:chExt cx="598950" cy="513818"/>
          </a:xfrm>
        </p:grpSpPr>
        <p:sp>
          <p:nvSpPr>
            <p:cNvPr id="76" name="Paralelogramo 75">
              <a:extLst>
                <a:ext uri="{FF2B5EF4-FFF2-40B4-BE49-F238E27FC236}">
                  <a16:creationId xmlns:a16="http://schemas.microsoft.com/office/drawing/2014/main" id="{2AA2639C-7925-4B16-9C6A-F39EDCBA4F18}"/>
                </a:ext>
              </a:extLst>
            </p:cNvPr>
            <p:cNvSpPr/>
            <p:nvPr/>
          </p:nvSpPr>
          <p:spPr>
            <a:xfrm>
              <a:off x="3715530" y="619380"/>
              <a:ext cx="598950" cy="51381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7" name="Paralelogramo 76">
              <a:extLst>
                <a:ext uri="{FF2B5EF4-FFF2-40B4-BE49-F238E27FC236}">
                  <a16:creationId xmlns:a16="http://schemas.microsoft.com/office/drawing/2014/main" id="{40F0883C-A7FC-44CE-ADAF-FAE5834334E2}"/>
                </a:ext>
              </a:extLst>
            </p:cNvPr>
            <p:cNvSpPr/>
            <p:nvPr/>
          </p:nvSpPr>
          <p:spPr>
            <a:xfrm>
              <a:off x="3757286" y="647075"/>
              <a:ext cx="524904" cy="460405"/>
            </a:xfrm>
            <a:prstGeom prst="parallelogram">
              <a:avLst/>
            </a:prstGeom>
            <a:solidFill>
              <a:srgbClr val="00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78" name="Gráfico 77" descr="Documento">
            <a:extLst>
              <a:ext uri="{FF2B5EF4-FFF2-40B4-BE49-F238E27FC236}">
                <a16:creationId xmlns:a16="http://schemas.microsoft.com/office/drawing/2014/main" id="{189A22D0-C38B-4363-BFFD-283F9FB187D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0113" y="1575757"/>
            <a:ext cx="424889" cy="424889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27E42303-810A-4EE6-A0E7-EF2948099FF2}"/>
              </a:ext>
            </a:extLst>
          </p:cNvPr>
          <p:cNvSpPr/>
          <p:nvPr userDrawn="1"/>
        </p:nvSpPr>
        <p:spPr>
          <a:xfrm>
            <a:off x="3170992" y="602767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8006201-D1C4-452D-8723-3A6E49DD2A8F}"/>
              </a:ext>
            </a:extLst>
          </p:cNvPr>
          <p:cNvGrpSpPr/>
          <p:nvPr userDrawn="1"/>
        </p:nvGrpSpPr>
        <p:grpSpPr>
          <a:xfrm>
            <a:off x="2835767" y="316066"/>
            <a:ext cx="598950" cy="513818"/>
            <a:chOff x="2835767" y="306735"/>
            <a:chExt cx="598950" cy="513818"/>
          </a:xfrm>
        </p:grpSpPr>
        <p:sp>
          <p:nvSpPr>
            <p:cNvPr id="81" name="Paralelogramo 80">
              <a:extLst>
                <a:ext uri="{FF2B5EF4-FFF2-40B4-BE49-F238E27FC236}">
                  <a16:creationId xmlns:a16="http://schemas.microsoft.com/office/drawing/2014/main" id="{585908B0-3FF8-4C76-BCE6-32438F33CA24}"/>
                </a:ext>
              </a:extLst>
            </p:cNvPr>
            <p:cNvSpPr/>
            <p:nvPr/>
          </p:nvSpPr>
          <p:spPr>
            <a:xfrm>
              <a:off x="2835767" y="306735"/>
              <a:ext cx="598950" cy="51381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Paralelogramo 81">
              <a:extLst>
                <a:ext uri="{FF2B5EF4-FFF2-40B4-BE49-F238E27FC236}">
                  <a16:creationId xmlns:a16="http://schemas.microsoft.com/office/drawing/2014/main" id="{05C29626-E757-4B6A-8641-10E6C9C5C303}"/>
                </a:ext>
              </a:extLst>
            </p:cNvPr>
            <p:cNvSpPr/>
            <p:nvPr/>
          </p:nvSpPr>
          <p:spPr>
            <a:xfrm>
              <a:off x="2877523" y="334430"/>
              <a:ext cx="524904" cy="460405"/>
            </a:xfrm>
            <a:prstGeom prst="parallelogram">
              <a:avLst/>
            </a:prstGeom>
            <a:solidFill>
              <a:srgbClr val="00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83" name="Gráfico 82" descr="Contrato">
              <a:extLst>
                <a:ext uri="{FF2B5EF4-FFF2-40B4-BE49-F238E27FC236}">
                  <a16:creationId xmlns:a16="http://schemas.microsoft.com/office/drawing/2014/main" id="{3AEF095B-00F3-4580-99B1-A6BBC965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3363" y="355952"/>
              <a:ext cx="424889" cy="424889"/>
            </a:xfrm>
            <a:prstGeom prst="rect">
              <a:avLst/>
            </a:prstGeom>
          </p:spPr>
        </p:pic>
      </p:grp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02E46F3A-2BF5-49DF-8F9B-631612042744}"/>
              </a:ext>
            </a:extLst>
          </p:cNvPr>
          <p:cNvSpPr/>
          <p:nvPr userDrawn="1"/>
        </p:nvSpPr>
        <p:spPr>
          <a:xfrm>
            <a:off x="3951053" y="4415751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2EFA0210-C5F5-4558-AF4D-C927D84E98EF}"/>
              </a:ext>
            </a:extLst>
          </p:cNvPr>
          <p:cNvGrpSpPr/>
          <p:nvPr userDrawn="1"/>
        </p:nvGrpSpPr>
        <p:grpSpPr>
          <a:xfrm>
            <a:off x="3631715" y="4120445"/>
            <a:ext cx="598950" cy="513818"/>
            <a:chOff x="3631715" y="4120445"/>
            <a:chExt cx="598950" cy="513818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6F132372-1668-4FBE-95E7-F54671AFEDBB}"/>
                </a:ext>
              </a:extLst>
            </p:cNvPr>
            <p:cNvGrpSpPr/>
            <p:nvPr/>
          </p:nvGrpSpPr>
          <p:grpSpPr>
            <a:xfrm>
              <a:off x="3631715" y="4120445"/>
              <a:ext cx="598950" cy="513818"/>
              <a:chOff x="3715530" y="619380"/>
              <a:chExt cx="598950" cy="513818"/>
            </a:xfrm>
          </p:grpSpPr>
          <p:sp>
            <p:nvSpPr>
              <p:cNvPr id="88" name="Paralelogramo 87">
                <a:extLst>
                  <a:ext uri="{FF2B5EF4-FFF2-40B4-BE49-F238E27FC236}">
                    <a16:creationId xmlns:a16="http://schemas.microsoft.com/office/drawing/2014/main" id="{4C489806-0EE0-49AD-903B-AD5C681596DC}"/>
                  </a:ext>
                </a:extLst>
              </p:cNvPr>
              <p:cNvSpPr/>
              <p:nvPr/>
            </p:nvSpPr>
            <p:spPr>
              <a:xfrm>
                <a:off x="3715530" y="619380"/>
                <a:ext cx="598950" cy="51381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Paralelogramo 88">
                <a:extLst>
                  <a:ext uri="{FF2B5EF4-FFF2-40B4-BE49-F238E27FC236}">
                    <a16:creationId xmlns:a16="http://schemas.microsoft.com/office/drawing/2014/main" id="{724FA66B-F99D-4322-94F7-7A48ECA4D918}"/>
                  </a:ext>
                </a:extLst>
              </p:cNvPr>
              <p:cNvSpPr/>
              <p:nvPr/>
            </p:nvSpPr>
            <p:spPr>
              <a:xfrm>
                <a:off x="3757286" y="647075"/>
                <a:ext cx="524904" cy="460405"/>
              </a:xfrm>
              <a:prstGeom prst="parallelogram">
                <a:avLst/>
              </a:prstGeom>
              <a:solidFill>
                <a:srgbClr val="006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87" name="Gráfico 86" descr="Contrato">
              <a:extLst>
                <a:ext uri="{FF2B5EF4-FFF2-40B4-BE49-F238E27FC236}">
                  <a16:creationId xmlns:a16="http://schemas.microsoft.com/office/drawing/2014/main" id="{9858278F-9CDB-412B-9281-AAF62308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8572" y="4178953"/>
              <a:ext cx="424889" cy="424889"/>
            </a:xfrm>
            <a:prstGeom prst="rect">
              <a:avLst/>
            </a:prstGeom>
          </p:spPr>
        </p:pic>
      </p:grpSp>
      <p:sp>
        <p:nvSpPr>
          <p:cNvPr id="90" name="Paralelogramo 89">
            <a:extLst>
              <a:ext uri="{FF2B5EF4-FFF2-40B4-BE49-F238E27FC236}">
                <a16:creationId xmlns:a16="http://schemas.microsoft.com/office/drawing/2014/main" id="{C3958F5F-EF82-416F-932C-311DEF871BD0}"/>
              </a:ext>
            </a:extLst>
          </p:cNvPr>
          <p:cNvSpPr/>
          <p:nvPr userDrawn="1"/>
        </p:nvSpPr>
        <p:spPr>
          <a:xfrm>
            <a:off x="3514180" y="5042894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ECDD799F-6112-4D80-9914-91F0521FE714}"/>
              </a:ext>
            </a:extLst>
          </p:cNvPr>
          <p:cNvGrpSpPr/>
          <p:nvPr userDrawn="1"/>
        </p:nvGrpSpPr>
        <p:grpSpPr>
          <a:xfrm>
            <a:off x="3185903" y="4761158"/>
            <a:ext cx="598950" cy="513818"/>
            <a:chOff x="3185903" y="4761158"/>
            <a:chExt cx="598950" cy="513818"/>
          </a:xfrm>
        </p:grpSpPr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3F2B071A-68EA-409C-ABA8-127B2A68D94F}"/>
                </a:ext>
              </a:extLst>
            </p:cNvPr>
            <p:cNvGrpSpPr/>
            <p:nvPr/>
          </p:nvGrpSpPr>
          <p:grpSpPr>
            <a:xfrm>
              <a:off x="3185903" y="4761158"/>
              <a:ext cx="598950" cy="513818"/>
              <a:chOff x="3715530" y="619380"/>
              <a:chExt cx="598950" cy="513818"/>
            </a:xfrm>
          </p:grpSpPr>
          <p:sp>
            <p:nvSpPr>
              <p:cNvPr id="94" name="Paralelogramo 93">
                <a:extLst>
                  <a:ext uri="{FF2B5EF4-FFF2-40B4-BE49-F238E27FC236}">
                    <a16:creationId xmlns:a16="http://schemas.microsoft.com/office/drawing/2014/main" id="{DF693CBD-C68B-4946-89AE-CE738488C914}"/>
                  </a:ext>
                </a:extLst>
              </p:cNvPr>
              <p:cNvSpPr/>
              <p:nvPr/>
            </p:nvSpPr>
            <p:spPr>
              <a:xfrm>
                <a:off x="3715530" y="619380"/>
                <a:ext cx="598950" cy="513818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5" name="Paralelogramo 94">
                <a:extLst>
                  <a:ext uri="{FF2B5EF4-FFF2-40B4-BE49-F238E27FC236}">
                    <a16:creationId xmlns:a16="http://schemas.microsoft.com/office/drawing/2014/main" id="{444060CF-A020-4C69-93B5-DCF00527924B}"/>
                  </a:ext>
                </a:extLst>
              </p:cNvPr>
              <p:cNvSpPr/>
              <p:nvPr/>
            </p:nvSpPr>
            <p:spPr>
              <a:xfrm>
                <a:off x="3757286" y="647075"/>
                <a:ext cx="524904" cy="460405"/>
              </a:xfrm>
              <a:prstGeom prst="parallelogram">
                <a:avLst/>
              </a:prstGeom>
              <a:solidFill>
                <a:srgbClr val="006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93" name="Gráfico 92" descr="Contrato">
              <a:extLst>
                <a:ext uri="{FF2B5EF4-FFF2-40B4-BE49-F238E27FC236}">
                  <a16:creationId xmlns:a16="http://schemas.microsoft.com/office/drawing/2014/main" id="{18040FF7-0203-46DD-B90A-E8EA021B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2760" y="4819666"/>
              <a:ext cx="424889" cy="424889"/>
            </a:xfrm>
            <a:prstGeom prst="rect">
              <a:avLst/>
            </a:prstGeom>
          </p:spPr>
        </p:pic>
      </p:grpSp>
      <p:sp>
        <p:nvSpPr>
          <p:cNvPr id="96" name="Paralelogramo 95">
            <a:extLst>
              <a:ext uri="{FF2B5EF4-FFF2-40B4-BE49-F238E27FC236}">
                <a16:creationId xmlns:a16="http://schemas.microsoft.com/office/drawing/2014/main" id="{98381EF8-4B4F-409A-B444-1EBC6B02FFF1}"/>
              </a:ext>
            </a:extLst>
          </p:cNvPr>
          <p:cNvSpPr/>
          <p:nvPr userDrawn="1"/>
        </p:nvSpPr>
        <p:spPr>
          <a:xfrm>
            <a:off x="3010657" y="5710721"/>
            <a:ext cx="227155" cy="257450"/>
          </a:xfrm>
          <a:prstGeom prst="parallelogram">
            <a:avLst>
              <a:gd name="adj" fmla="val 292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A3C1E60C-0E28-433D-B066-CC1E7F03B3CC}"/>
              </a:ext>
            </a:extLst>
          </p:cNvPr>
          <p:cNvGrpSpPr/>
          <p:nvPr userDrawn="1"/>
        </p:nvGrpSpPr>
        <p:grpSpPr>
          <a:xfrm>
            <a:off x="2685620" y="5433727"/>
            <a:ext cx="598950" cy="513818"/>
            <a:chOff x="2685620" y="5433727"/>
            <a:chExt cx="598950" cy="513818"/>
          </a:xfrm>
        </p:grpSpPr>
        <p:sp>
          <p:nvSpPr>
            <p:cNvPr id="98" name="Paralelogramo 97">
              <a:extLst>
                <a:ext uri="{FF2B5EF4-FFF2-40B4-BE49-F238E27FC236}">
                  <a16:creationId xmlns:a16="http://schemas.microsoft.com/office/drawing/2014/main" id="{FD94E47A-4AB1-4731-AAA0-D8A2EA90F7BF}"/>
                </a:ext>
              </a:extLst>
            </p:cNvPr>
            <p:cNvSpPr/>
            <p:nvPr/>
          </p:nvSpPr>
          <p:spPr>
            <a:xfrm>
              <a:off x="2685620" y="5433727"/>
              <a:ext cx="598950" cy="51381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Paralelogramo 98">
              <a:extLst>
                <a:ext uri="{FF2B5EF4-FFF2-40B4-BE49-F238E27FC236}">
                  <a16:creationId xmlns:a16="http://schemas.microsoft.com/office/drawing/2014/main" id="{4E160B78-FA87-4E4C-85F1-4A55399D0D0E}"/>
                </a:ext>
              </a:extLst>
            </p:cNvPr>
            <p:cNvSpPr/>
            <p:nvPr/>
          </p:nvSpPr>
          <p:spPr>
            <a:xfrm>
              <a:off x="2727376" y="5461422"/>
              <a:ext cx="524904" cy="460405"/>
            </a:xfrm>
            <a:prstGeom prst="parallelogram">
              <a:avLst/>
            </a:prstGeom>
            <a:solidFill>
              <a:srgbClr val="00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0" name="Gráfico 99" descr="Documento">
              <a:extLst>
                <a:ext uri="{FF2B5EF4-FFF2-40B4-BE49-F238E27FC236}">
                  <a16:creationId xmlns:a16="http://schemas.microsoft.com/office/drawing/2014/main" id="{BA156C10-1BC4-43C7-B277-B95DDEE5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92092" y="5483224"/>
              <a:ext cx="424889" cy="424889"/>
            </a:xfrm>
            <a:prstGeom prst="rect">
              <a:avLst/>
            </a:prstGeom>
          </p:spPr>
        </p:pic>
      </p:grpSp>
      <p:pic>
        <p:nvPicPr>
          <p:cNvPr id="101" name="Gráfico 100" descr="Contrato">
            <a:extLst>
              <a:ext uri="{FF2B5EF4-FFF2-40B4-BE49-F238E27FC236}">
                <a16:creationId xmlns:a16="http://schemas.microsoft.com/office/drawing/2014/main" id="{B59F215A-6ABB-4041-B455-7D969945B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005" y="975362"/>
            <a:ext cx="424889" cy="4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2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44DA4FB-C4C7-4E8B-8EF3-E459EB64B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E397B3CA-4C7C-4748-8E8B-55D42FAC77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2" y="490120"/>
            <a:ext cx="1113611" cy="1084561"/>
          </a:xfrm>
          <a:prstGeom prst="rect">
            <a:avLst/>
          </a:prstGeom>
        </p:spPr>
      </p:pic>
      <p:sp>
        <p:nvSpPr>
          <p:cNvPr id="21" name="Paralelogramo 20">
            <a:extLst>
              <a:ext uri="{FF2B5EF4-FFF2-40B4-BE49-F238E27FC236}">
                <a16:creationId xmlns:a16="http://schemas.microsoft.com/office/drawing/2014/main" id="{E4EFBDFE-C9C9-4129-817E-3B7249C0D278}"/>
              </a:ext>
            </a:extLst>
          </p:cNvPr>
          <p:cNvSpPr/>
          <p:nvPr userDrawn="1"/>
        </p:nvSpPr>
        <p:spPr>
          <a:xfrm>
            <a:off x="6817953" y="920931"/>
            <a:ext cx="597702" cy="696686"/>
          </a:xfrm>
          <a:prstGeom prst="parallelogram">
            <a:avLst>
              <a:gd name="adj" fmla="val 70911"/>
            </a:avLst>
          </a:prstGeom>
          <a:solidFill>
            <a:srgbClr val="E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Paralelogramo 3">
            <a:extLst>
              <a:ext uri="{FF2B5EF4-FFF2-40B4-BE49-F238E27FC236}">
                <a16:creationId xmlns:a16="http://schemas.microsoft.com/office/drawing/2014/main" id="{DE67E5FD-9992-413D-BAB8-AC44EDBC0281}"/>
              </a:ext>
            </a:extLst>
          </p:cNvPr>
          <p:cNvSpPr/>
          <p:nvPr userDrawn="1"/>
        </p:nvSpPr>
        <p:spPr>
          <a:xfrm>
            <a:off x="6991350" y="502477"/>
            <a:ext cx="5204087" cy="1115140"/>
          </a:xfrm>
          <a:custGeom>
            <a:avLst/>
            <a:gdLst>
              <a:gd name="connsiteX0" fmla="*/ 0 w 5943600"/>
              <a:gd name="connsiteY0" fmla="*/ 838200 h 838200"/>
              <a:gd name="connsiteX1" fmla="*/ 676268 w 5943600"/>
              <a:gd name="connsiteY1" fmla="*/ 0 h 838200"/>
              <a:gd name="connsiteX2" fmla="*/ 5943600 w 5943600"/>
              <a:gd name="connsiteY2" fmla="*/ 0 h 838200"/>
              <a:gd name="connsiteX3" fmla="*/ 5267332 w 5943600"/>
              <a:gd name="connsiteY3" fmla="*/ 838200 h 838200"/>
              <a:gd name="connsiteX4" fmla="*/ 0 w 5943600"/>
              <a:gd name="connsiteY4" fmla="*/ 838200 h 838200"/>
              <a:gd name="connsiteX0" fmla="*/ 0 w 5267332"/>
              <a:gd name="connsiteY0" fmla="*/ 841112 h 841112"/>
              <a:gd name="connsiteX1" fmla="*/ 676268 w 5267332"/>
              <a:gd name="connsiteY1" fmla="*/ 2912 h 841112"/>
              <a:gd name="connsiteX2" fmla="*/ 5201014 w 5267332"/>
              <a:gd name="connsiteY2" fmla="*/ 0 h 841112"/>
              <a:gd name="connsiteX3" fmla="*/ 5267332 w 5267332"/>
              <a:gd name="connsiteY3" fmla="*/ 841112 h 841112"/>
              <a:gd name="connsiteX4" fmla="*/ 0 w 5267332"/>
              <a:gd name="connsiteY4" fmla="*/ 841112 h 841112"/>
              <a:gd name="connsiteX0" fmla="*/ 0 w 5203266"/>
              <a:gd name="connsiteY0" fmla="*/ 841112 h 841112"/>
              <a:gd name="connsiteX1" fmla="*/ 676268 w 5203266"/>
              <a:gd name="connsiteY1" fmla="*/ 2912 h 841112"/>
              <a:gd name="connsiteX2" fmla="*/ 5201014 w 5203266"/>
              <a:gd name="connsiteY2" fmla="*/ 0 h 841112"/>
              <a:gd name="connsiteX3" fmla="*/ 5203266 w 5203266"/>
              <a:gd name="connsiteY3" fmla="*/ 841112 h 841112"/>
              <a:gd name="connsiteX4" fmla="*/ 0 w 5203266"/>
              <a:gd name="connsiteY4" fmla="*/ 841112 h 841112"/>
              <a:gd name="connsiteX0" fmla="*/ 0 w 5204087"/>
              <a:gd name="connsiteY0" fmla="*/ 844024 h 844024"/>
              <a:gd name="connsiteX1" fmla="*/ 676268 w 5204087"/>
              <a:gd name="connsiteY1" fmla="*/ 5824 h 844024"/>
              <a:gd name="connsiteX2" fmla="*/ 5203926 w 5204087"/>
              <a:gd name="connsiteY2" fmla="*/ 0 h 844024"/>
              <a:gd name="connsiteX3" fmla="*/ 5203266 w 5204087"/>
              <a:gd name="connsiteY3" fmla="*/ 844024 h 844024"/>
              <a:gd name="connsiteX4" fmla="*/ 0 w 5204087"/>
              <a:gd name="connsiteY4" fmla="*/ 844024 h 844024"/>
              <a:gd name="connsiteX0" fmla="*/ 0 w 5204087"/>
              <a:gd name="connsiteY0" fmla="*/ 841401 h 841401"/>
              <a:gd name="connsiteX1" fmla="*/ 676268 w 5204087"/>
              <a:gd name="connsiteY1" fmla="*/ 3201 h 841401"/>
              <a:gd name="connsiteX2" fmla="*/ 5203926 w 5204087"/>
              <a:gd name="connsiteY2" fmla="*/ 0 h 841401"/>
              <a:gd name="connsiteX3" fmla="*/ 5203266 w 5204087"/>
              <a:gd name="connsiteY3" fmla="*/ 841401 h 841401"/>
              <a:gd name="connsiteX4" fmla="*/ 0 w 5204087"/>
              <a:gd name="connsiteY4" fmla="*/ 841401 h 84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4087" h="841401">
                <a:moveTo>
                  <a:pt x="0" y="841401"/>
                </a:moveTo>
                <a:lnTo>
                  <a:pt x="676268" y="3201"/>
                </a:lnTo>
                <a:lnTo>
                  <a:pt x="5203926" y="0"/>
                </a:lnTo>
                <a:cubicBezTo>
                  <a:pt x="5204677" y="280371"/>
                  <a:pt x="5202515" y="561030"/>
                  <a:pt x="5203266" y="841401"/>
                </a:cubicBezTo>
                <a:lnTo>
                  <a:pt x="0" y="841401"/>
                </a:lnTo>
                <a:close/>
              </a:path>
            </a:pathLst>
          </a:custGeom>
          <a:solidFill>
            <a:srgbClr val="333F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18BEC098-ED49-41EB-9E71-CB7D00C0F1B2}"/>
              </a:ext>
            </a:extLst>
          </p:cNvPr>
          <p:cNvSpPr txBox="1"/>
          <p:nvPr userDrawn="1"/>
        </p:nvSpPr>
        <p:spPr>
          <a:xfrm>
            <a:off x="7689668" y="782592"/>
            <a:ext cx="4328159" cy="57376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lang="es-ES" sz="3200" dirty="0">
                <a:ln w="0"/>
                <a:solidFill>
                  <a:schemeClr val="bg1"/>
                </a:solidFill>
                <a:latin typeface="Franklin Gothic Demi" panose="020B0703020102020204" pitchFamily="34" charset="0"/>
                <a:sym typeface="Wingdings 3" pitchFamily="18" charset="2"/>
              </a:rPr>
              <a:t>Contactos de atención</a:t>
            </a:r>
            <a:endParaRPr kumimoji="0" lang="es-MX" sz="3200" u="none" strike="noStrike" kern="1200" normalizeH="0" baseline="0" noProof="0" dirty="0">
              <a:ln w="0"/>
              <a:solidFill>
                <a:schemeClr val="bg1"/>
              </a:solidFill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D85D7C8-05E6-49FF-A0AD-A54C67608953}"/>
              </a:ext>
            </a:extLst>
          </p:cNvPr>
          <p:cNvSpPr/>
          <p:nvPr userDrawn="1"/>
        </p:nvSpPr>
        <p:spPr>
          <a:xfrm>
            <a:off x="0" y="5953125"/>
            <a:ext cx="12188952" cy="904875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10">
            <a:extLst>
              <a:ext uri="{FF2B5EF4-FFF2-40B4-BE49-F238E27FC236}">
                <a16:creationId xmlns:a16="http://schemas.microsoft.com/office/drawing/2014/main" id="{F8EF38C5-6161-482A-82A1-D7A0CC7600CB}"/>
              </a:ext>
            </a:extLst>
          </p:cNvPr>
          <p:cNvSpPr/>
          <p:nvPr userDrawn="1"/>
        </p:nvSpPr>
        <p:spPr>
          <a:xfrm flipH="1" flipV="1">
            <a:off x="-3438" y="5607566"/>
            <a:ext cx="5070738" cy="1269020"/>
          </a:xfrm>
          <a:custGeom>
            <a:avLst/>
            <a:gdLst>
              <a:gd name="connsiteX0" fmla="*/ 0 w 4675251"/>
              <a:gd name="connsiteY0" fmla="*/ 0 h 1656068"/>
              <a:gd name="connsiteX1" fmla="*/ 4675251 w 4675251"/>
              <a:gd name="connsiteY1" fmla="*/ 0 h 1656068"/>
              <a:gd name="connsiteX2" fmla="*/ 4675251 w 4675251"/>
              <a:gd name="connsiteY2" fmla="*/ 1656068 h 1656068"/>
              <a:gd name="connsiteX3" fmla="*/ 0 w 4675251"/>
              <a:gd name="connsiteY3" fmla="*/ 1656068 h 1656068"/>
              <a:gd name="connsiteX4" fmla="*/ 0 w 4675251"/>
              <a:gd name="connsiteY4" fmla="*/ 0 h 1656068"/>
              <a:gd name="connsiteX0" fmla="*/ 1181100 w 4675251"/>
              <a:gd name="connsiteY0" fmla="*/ 0 h 1656068"/>
              <a:gd name="connsiteX1" fmla="*/ 4675251 w 4675251"/>
              <a:gd name="connsiteY1" fmla="*/ 0 h 1656068"/>
              <a:gd name="connsiteX2" fmla="*/ 4675251 w 4675251"/>
              <a:gd name="connsiteY2" fmla="*/ 1656068 h 1656068"/>
              <a:gd name="connsiteX3" fmla="*/ 0 w 4675251"/>
              <a:gd name="connsiteY3" fmla="*/ 1656068 h 1656068"/>
              <a:gd name="connsiteX4" fmla="*/ 1181100 w 4675251"/>
              <a:gd name="connsiteY4" fmla="*/ 0 h 1656068"/>
              <a:gd name="connsiteX0" fmla="*/ 616908 w 4675251"/>
              <a:gd name="connsiteY0" fmla="*/ 0 h 1660618"/>
              <a:gd name="connsiteX1" fmla="*/ 4675251 w 4675251"/>
              <a:gd name="connsiteY1" fmla="*/ 4550 h 1660618"/>
              <a:gd name="connsiteX2" fmla="*/ 4675251 w 4675251"/>
              <a:gd name="connsiteY2" fmla="*/ 1660618 h 1660618"/>
              <a:gd name="connsiteX3" fmla="*/ 0 w 4675251"/>
              <a:gd name="connsiteY3" fmla="*/ 1660618 h 1660618"/>
              <a:gd name="connsiteX4" fmla="*/ 616908 w 4675251"/>
              <a:gd name="connsiteY4" fmla="*/ 0 h 166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5251" h="1660618">
                <a:moveTo>
                  <a:pt x="616908" y="0"/>
                </a:moveTo>
                <a:lnTo>
                  <a:pt x="4675251" y="4550"/>
                </a:lnTo>
                <a:lnTo>
                  <a:pt x="4675251" y="1660618"/>
                </a:lnTo>
                <a:lnTo>
                  <a:pt x="0" y="1660618"/>
                </a:lnTo>
                <a:lnTo>
                  <a:pt x="6169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Imagen 9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39DEF7B-6A34-4B65-9E82-4D2168765E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34" y="6222034"/>
            <a:ext cx="2047875" cy="492013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5B6EC37-F62F-4783-8956-4F30E2A047A7}"/>
              </a:ext>
            </a:extLst>
          </p:cNvPr>
          <p:cNvCxnSpPr>
            <a:cxnSpLocks/>
          </p:cNvCxnSpPr>
          <p:nvPr userDrawn="1"/>
        </p:nvCxnSpPr>
        <p:spPr>
          <a:xfrm>
            <a:off x="9212781" y="6250609"/>
            <a:ext cx="0" cy="40446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04D0ACFF-2BE7-4089-BDA1-5AE1F69846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856" y="6304624"/>
            <a:ext cx="292172" cy="29217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34DC56AC-BB98-493E-801A-82BB24AA29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83" y="6304624"/>
            <a:ext cx="292173" cy="292173"/>
          </a:xfrm>
          <a:prstGeom prst="rect">
            <a:avLst/>
          </a:prstGeom>
        </p:spPr>
      </p:pic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A710FD72-ABAB-4B79-BC76-E34F62C8F2E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29" y="6291318"/>
            <a:ext cx="328006" cy="328006"/>
          </a:xfrm>
          <a:prstGeom prst="rect">
            <a:avLst/>
          </a:prstGeom>
        </p:spPr>
      </p:pic>
      <p:sp>
        <p:nvSpPr>
          <p:cNvPr id="59" name="Rectángulo: una sola esquina cortada 58">
            <a:extLst>
              <a:ext uri="{FF2B5EF4-FFF2-40B4-BE49-F238E27FC236}">
                <a16:creationId xmlns:a16="http://schemas.microsoft.com/office/drawing/2014/main" id="{A0F43F97-1A05-4B1C-B30D-4C49F3EAE0ED}"/>
              </a:ext>
            </a:extLst>
          </p:cNvPr>
          <p:cNvSpPr/>
          <p:nvPr userDrawn="1"/>
        </p:nvSpPr>
        <p:spPr>
          <a:xfrm rot="10800000" flipH="1">
            <a:off x="814679" y="3387902"/>
            <a:ext cx="9993586" cy="2016304"/>
          </a:xfrm>
          <a:prstGeom prst="snip1Rect">
            <a:avLst>
              <a:gd name="adj" fmla="val 19647"/>
            </a:avLst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uadroTexto 69">
            <a:hlinkClick r:id="rId11"/>
            <a:extLst>
              <a:ext uri="{FF2B5EF4-FFF2-40B4-BE49-F238E27FC236}">
                <a16:creationId xmlns:a16="http://schemas.microsoft.com/office/drawing/2014/main" id="{4AB41F84-D72B-45D5-9883-EEC08F8D86AE}"/>
              </a:ext>
            </a:extLst>
          </p:cNvPr>
          <p:cNvSpPr txBox="1"/>
          <p:nvPr userDrawn="1"/>
        </p:nvSpPr>
        <p:spPr>
          <a:xfrm>
            <a:off x="6345473" y="3822012"/>
            <a:ext cx="43747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0" i="0" u="none" strike="noStrike" kern="1200" cap="none" spc="0" normalizeH="0" baseline="0" noProof="0" dirty="0">
                <a:ln w="0">
                  <a:noFill/>
                </a:ln>
                <a:solidFill>
                  <a:srgbClr val="3B4757"/>
                </a:solidFill>
                <a:effectLst>
                  <a:glow rad="76200">
                    <a:prstClr val="white"/>
                  </a:glow>
                </a:effectLst>
                <a:uLnTx/>
                <a:uFillTx/>
                <a:latin typeface="Franklin Gothic Book" panose="020B0503020102020204" pitchFamily="34" charset="0"/>
              </a:rPr>
              <a:t>Coordinación Nacional de Seguros  ante el CEN del SNTE</a:t>
            </a:r>
            <a:endParaRPr kumimoji="0" lang="es-419" sz="1300" b="0" i="0" u="none" strike="noStrike" kern="1200" cap="none" spc="0" normalizeH="0" baseline="0" noProof="0" dirty="0">
              <a:ln w="0">
                <a:noFill/>
              </a:ln>
              <a:solidFill>
                <a:srgbClr val="3B4757"/>
              </a:solidFill>
              <a:effectLst>
                <a:glow rad="76200">
                  <a:prstClr val="white"/>
                </a:glow>
              </a:effectLst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03D7F84-7874-4D6E-B556-7E55989FCB1B}"/>
              </a:ext>
            </a:extLst>
          </p:cNvPr>
          <p:cNvCxnSpPr>
            <a:cxnSpLocks/>
          </p:cNvCxnSpPr>
          <p:nvPr userDrawn="1"/>
        </p:nvCxnSpPr>
        <p:spPr>
          <a:xfrm flipH="1">
            <a:off x="6444520" y="4132215"/>
            <a:ext cx="5137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8B7240C-50E9-448C-881B-B921BB14C1A1}"/>
              </a:ext>
            </a:extLst>
          </p:cNvPr>
          <p:cNvSpPr txBox="1"/>
          <p:nvPr userDrawn="1"/>
        </p:nvSpPr>
        <p:spPr>
          <a:xfrm>
            <a:off x="6345473" y="3482324"/>
            <a:ext cx="365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 w="0">
                  <a:noFill/>
                </a:ln>
                <a:solidFill>
                  <a:srgbClr val="0070C0"/>
                </a:solidFill>
                <a:effectLst>
                  <a:glow rad="76200">
                    <a:prstClr val="white"/>
                  </a:glo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</a:rPr>
              <a:t>COORNASEG</a:t>
            </a:r>
            <a:endParaRPr kumimoji="0" lang="es-419" sz="2400" b="0" i="0" u="none" strike="noStrike" kern="1200" cap="none" spc="0" normalizeH="0" baseline="0" noProof="0" dirty="0">
              <a:ln w="0">
                <a:noFill/>
              </a:ln>
              <a:solidFill>
                <a:srgbClr val="0070C0"/>
              </a:solidFill>
              <a:effectLst>
                <a:glow rad="76200">
                  <a:prstClr val="white"/>
                </a:glo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pic>
        <p:nvPicPr>
          <p:cNvPr id="73" name="Gráfico 72" descr="Auricular">
            <a:extLst>
              <a:ext uri="{FF2B5EF4-FFF2-40B4-BE49-F238E27FC236}">
                <a16:creationId xmlns:a16="http://schemas.microsoft.com/office/drawing/2014/main" id="{9E8E46CE-1A92-42F2-90F0-F46B2DD2140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8397" y="4304200"/>
            <a:ext cx="329261" cy="302438"/>
          </a:xfrm>
          <a:prstGeom prst="rect">
            <a:avLst/>
          </a:prstGeom>
        </p:spPr>
      </p:pic>
      <p:sp>
        <p:nvSpPr>
          <p:cNvPr id="74" name="CuadroTexto 73">
            <a:extLst>
              <a:ext uri="{FF2B5EF4-FFF2-40B4-BE49-F238E27FC236}">
                <a16:creationId xmlns:a16="http://schemas.microsoft.com/office/drawing/2014/main" id="{5C4F80BE-3F9D-4506-B185-086E10109A88}"/>
              </a:ext>
            </a:extLst>
          </p:cNvPr>
          <p:cNvSpPr txBox="1"/>
          <p:nvPr userDrawn="1"/>
        </p:nvSpPr>
        <p:spPr>
          <a:xfrm>
            <a:off x="6814272" y="4304225"/>
            <a:ext cx="280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(722) 212 9439 / (722) 212 5715</a:t>
            </a:r>
            <a:endParaRPr kumimoji="0" lang="es-419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pic>
        <p:nvPicPr>
          <p:cNvPr id="75" name="Gráfico 74" descr="El mundo">
            <a:extLst>
              <a:ext uri="{FF2B5EF4-FFF2-40B4-BE49-F238E27FC236}">
                <a16:creationId xmlns:a16="http://schemas.microsoft.com/office/drawing/2014/main" id="{A28B8D00-F312-4D83-B735-BE8C22A1D5D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79970" y="4625913"/>
            <a:ext cx="354850" cy="325942"/>
          </a:xfrm>
          <a:prstGeom prst="rect">
            <a:avLst/>
          </a:prstGeom>
        </p:spPr>
      </p:pic>
      <p:sp>
        <p:nvSpPr>
          <p:cNvPr id="76" name="CuadroTexto 75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3358AA8-0ED8-4B60-B5D2-9E7CD549CC53}"/>
              </a:ext>
            </a:extLst>
          </p:cNvPr>
          <p:cNvSpPr txBox="1"/>
          <p:nvPr userDrawn="1"/>
        </p:nvSpPr>
        <p:spPr>
          <a:xfrm>
            <a:off x="6806187" y="4615597"/>
            <a:ext cx="261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www.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  <a:hlinkClick r:id="rId16" tooltip="ir a sitio we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coornaseg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.com.mx</a:t>
            </a:r>
            <a:endParaRPr kumimoji="0" lang="es-419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pic>
        <p:nvPicPr>
          <p:cNvPr id="77" name="Gráfico 76" descr="Sobre">
            <a:extLst>
              <a:ext uri="{FF2B5EF4-FFF2-40B4-BE49-F238E27FC236}">
                <a16:creationId xmlns:a16="http://schemas.microsoft.com/office/drawing/2014/main" id="{73E5EE68-2350-421A-900A-DFD7B0D1C7D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94424" y="4952970"/>
            <a:ext cx="325942" cy="325942"/>
          </a:xfrm>
          <a:prstGeom prst="rect">
            <a:avLst/>
          </a:prstGeom>
        </p:spPr>
      </p:pic>
      <p:sp>
        <p:nvSpPr>
          <p:cNvPr id="78" name="CuadroTexto 7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A17168E-BDFA-40DD-8047-88DF3BB64933}"/>
              </a:ext>
            </a:extLst>
          </p:cNvPr>
          <p:cNvSpPr txBox="1"/>
          <p:nvPr userDrawn="1"/>
        </p:nvSpPr>
        <p:spPr>
          <a:xfrm>
            <a:off x="6803256" y="4945480"/>
            <a:ext cx="245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contacto@coornaseg.com.mx</a:t>
            </a:r>
            <a:endParaRPr kumimoji="0" lang="es-419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658C156A-A9AB-442A-AE1E-6FEECEAC37A5}"/>
              </a:ext>
            </a:extLst>
          </p:cNvPr>
          <p:cNvCxnSpPr>
            <a:cxnSpLocks/>
          </p:cNvCxnSpPr>
          <p:nvPr userDrawn="1"/>
        </p:nvCxnSpPr>
        <p:spPr>
          <a:xfrm>
            <a:off x="5459387" y="4304200"/>
            <a:ext cx="0" cy="828903"/>
          </a:xfrm>
          <a:prstGeom prst="line">
            <a:avLst/>
          </a:prstGeom>
          <a:ln w="952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E08E75C9-BA28-4994-9A1D-1E40105F6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0" b="-5705"/>
          <a:stretch/>
        </p:blipFill>
        <p:spPr>
          <a:xfrm>
            <a:off x="624773" y="5910189"/>
            <a:ext cx="2497370" cy="7502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57E710E8-A0A4-42BA-801D-9C836F4755D1}"/>
              </a:ext>
            </a:extLst>
          </p:cNvPr>
          <p:cNvSpPr txBox="1"/>
          <p:nvPr userDrawn="1"/>
        </p:nvSpPr>
        <p:spPr>
          <a:xfrm>
            <a:off x="1192026" y="4002827"/>
            <a:ext cx="365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 w="0">
                  <a:noFill/>
                </a:ln>
                <a:solidFill>
                  <a:srgbClr val="0069B8"/>
                </a:solidFill>
                <a:effectLst>
                  <a:glow rad="76200">
                    <a:prstClr val="white"/>
                  </a:glow>
                </a:effectLst>
                <a:uLnTx/>
                <a:uFillTx/>
                <a:latin typeface="Franklin Gothic Demi Cond" panose="020B0706030402020204" pitchFamily="34" charset="0"/>
              </a:rPr>
              <a:t>Atención en tu Sección Sindical</a:t>
            </a:r>
            <a:endParaRPr kumimoji="0" lang="es-419" sz="2000" b="0" i="0" u="none" strike="noStrike" kern="1200" cap="none" spc="0" normalizeH="0" baseline="0" noProof="0" dirty="0">
              <a:ln w="0">
                <a:noFill/>
              </a:ln>
              <a:solidFill>
                <a:srgbClr val="0069B8"/>
              </a:solidFill>
              <a:effectLst>
                <a:glow rad="76200">
                  <a:prstClr val="white"/>
                </a:glow>
              </a:effectLst>
              <a:uLnTx/>
              <a:uFillTx/>
              <a:latin typeface="Franklin Gothic Demi Cond" panose="020B07060304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933E39F-5C60-489F-A067-626A82554746}"/>
              </a:ext>
            </a:extLst>
          </p:cNvPr>
          <p:cNvCxnSpPr>
            <a:cxnSpLocks/>
          </p:cNvCxnSpPr>
          <p:nvPr userDrawn="1"/>
        </p:nvCxnSpPr>
        <p:spPr>
          <a:xfrm flipH="1">
            <a:off x="1280222" y="4390540"/>
            <a:ext cx="5137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94AD1B9-8632-4FC5-A554-07AD361C5789}"/>
              </a:ext>
            </a:extLst>
          </p:cNvPr>
          <p:cNvSpPr txBox="1"/>
          <p:nvPr userDrawn="1"/>
        </p:nvSpPr>
        <p:spPr>
          <a:xfrm>
            <a:off x="1194721" y="4459412"/>
            <a:ext cx="264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dirty="0">
                <a:ln w="0">
                  <a:noFill/>
                </a:ln>
                <a:solidFill>
                  <a:srgbClr val="3B4757"/>
                </a:solidFill>
                <a:effectLst>
                  <a:glow rad="76200">
                    <a:prstClr val="white"/>
                  </a:glow>
                </a:effectLst>
                <a:latin typeface="Franklin Gothic Book" panose="020B0503020102020204" pitchFamily="34" charset="0"/>
              </a:rPr>
              <a:t>Módulo de AXA Seguros dentro de las oficinas de tu Sección Sindical</a:t>
            </a:r>
            <a:endParaRPr lang="es-419" sz="1300" dirty="0">
              <a:ln w="0">
                <a:noFill/>
              </a:ln>
              <a:solidFill>
                <a:srgbClr val="3B4757"/>
              </a:solidFill>
              <a:effectLst>
                <a:glow rad="76200">
                  <a:prstClr val="white"/>
                </a:glo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2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08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39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04" r:id="rId3"/>
    <p:sldLayoutId id="2147483699" r:id="rId4"/>
    <p:sldLayoutId id="2147483703" r:id="rId5"/>
    <p:sldLayoutId id="2147483662" r:id="rId6"/>
    <p:sldLayoutId id="2147483684" r:id="rId7"/>
    <p:sldLayoutId id="2147483695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1.emf"/><Relationship Id="rId4" Type="http://schemas.openxmlformats.org/officeDocument/2006/relationships/hyperlink" Target="https://wa.me/c/5217223551587" TargetMode="External"/><Relationship Id="rId9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hyperlink" Target="https://wa.me/c/5217223551587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8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99"/>
    </mc:Choice>
    <mc:Fallback xmlns="">
      <p:transition spd="slow" advTm="24459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2 CuadroTexto">
            <a:extLst>
              <a:ext uri="{FF2B5EF4-FFF2-40B4-BE49-F238E27FC236}">
                <a16:creationId xmlns:a16="http://schemas.microsoft.com/office/drawing/2014/main" id="{AEF88F6D-1C06-4542-B67B-5B0D6EF071AF}"/>
              </a:ext>
            </a:extLst>
          </p:cNvPr>
          <p:cNvSpPr txBox="1"/>
          <p:nvPr/>
        </p:nvSpPr>
        <p:spPr>
          <a:xfrm>
            <a:off x="302154" y="1481185"/>
            <a:ext cx="4575321" cy="4661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sym typeface="Wingdings 3" pitchFamily="18" charset="2"/>
              </a:rPr>
              <a:t>Suma asegurada para el Titular</a:t>
            </a:r>
            <a:endParaRPr kumimoji="0" lang="es-MX" sz="2400" b="1" i="0" u="none" strike="noStrike" kern="1200" cap="none" spc="50" normalizeH="0" baseline="0" noProof="0" dirty="0">
              <a:ln w="9525" cmpd="sng">
                <a:solidFill>
                  <a:srgbClr val="4472C4"/>
                </a:solidFill>
                <a:prstDash val="solid"/>
              </a:ln>
              <a:solidFill>
                <a:prstClr val="white"/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25940D43-A70E-494C-A398-AF9743B2488F}"/>
              </a:ext>
            </a:extLst>
          </p:cNvPr>
          <p:cNvSpPr txBox="1"/>
          <p:nvPr/>
        </p:nvSpPr>
        <p:spPr>
          <a:xfrm>
            <a:off x="756536" y="5841818"/>
            <a:ext cx="2771634" cy="468754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Suma asegurada para 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dependientes Económicos 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en línea directa.</a:t>
            </a: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srgbClr val="3B4757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5" name="2 CuadroTexto">
            <a:extLst>
              <a:ext uri="{FF2B5EF4-FFF2-40B4-BE49-F238E27FC236}">
                <a16:creationId xmlns:a16="http://schemas.microsoft.com/office/drawing/2014/main" id="{C1D30A39-03A6-4DD7-9D62-89B7E7D06982}"/>
              </a:ext>
            </a:extLst>
          </p:cNvPr>
          <p:cNvSpPr txBox="1"/>
          <p:nvPr/>
        </p:nvSpPr>
        <p:spPr>
          <a:xfrm>
            <a:off x="4675152" y="5606251"/>
            <a:ext cx="6664703" cy="9398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Por la misma aportación protege con un </a:t>
            </a: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seguro de Gastos Funerarios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 al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cónyuge o concubina(o) e hijos dependientes económicos solteros menores </a:t>
            </a:r>
            <a:r>
              <a:rPr kumimoji="0" lang="es-MX" sz="1300" b="0" i="0" u="none" strike="noStrike" kern="1200" cap="none" spc="17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de 25 años, </a:t>
            </a:r>
            <a:r>
              <a:rPr kumimoji="0" lang="es-MX" sz="1300" b="1" i="1" u="none" strike="noStrike" kern="1200" cap="none" spc="17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además </a:t>
            </a:r>
            <a:r>
              <a:rPr kumimoji="0" lang="es-MX" sz="1300" b="0" i="0" u="none" strike="noStrike" kern="1200" cap="none" spc="17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de hijos que padezcan una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discapacidad total y permanente, sin importar la edad.</a:t>
            </a: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srgbClr val="3B4757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04156EF1-FF08-4149-81B9-4A93487DBC50}"/>
              </a:ext>
            </a:extLst>
          </p:cNvPr>
          <p:cNvSpPr txBox="1"/>
          <p:nvPr/>
        </p:nvSpPr>
        <p:spPr>
          <a:xfrm>
            <a:off x="4582540" y="6407882"/>
            <a:ext cx="5390478" cy="2895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 3" pitchFamily="18" charset="2"/>
              </a:rPr>
              <a:t>*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 3" pitchFamily="18" charset="2"/>
              </a:rPr>
              <a:t>Las primas pagadas en las renuncias al programa no son rembolsables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A7819B5-60C7-483B-A280-7BBAE996461B}"/>
              </a:ext>
            </a:extLst>
          </p:cNvPr>
          <p:cNvSpPr/>
          <p:nvPr/>
        </p:nvSpPr>
        <p:spPr>
          <a:xfrm>
            <a:off x="581000" y="5955677"/>
            <a:ext cx="66700" cy="738287"/>
          </a:xfrm>
          <a:prstGeom prst="roundRect">
            <a:avLst/>
          </a:prstGeom>
          <a:solidFill>
            <a:srgbClr val="EC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7BC1AB6C-57C0-4ABF-AD31-A180FF368ABF}"/>
              </a:ext>
            </a:extLst>
          </p:cNvPr>
          <p:cNvSpPr txBox="1"/>
          <p:nvPr/>
        </p:nvSpPr>
        <p:spPr>
          <a:xfrm>
            <a:off x="439192" y="5499366"/>
            <a:ext cx="3231798" cy="36992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EC7201"/>
                </a:solidFill>
                <a:effectLst/>
                <a:uLnTx/>
                <a:uFillTx/>
                <a:latin typeface="Ivy Journal" panose="020B0404020101010102" pitchFamily="34" charset="0"/>
                <a:ea typeface="+mn-ea"/>
                <a:cs typeface="Ivy Journal" panose="020B0404020101010102" pitchFamily="34" charset="0"/>
                <a:sym typeface="Wingdings 3" pitchFamily="18" charset="2"/>
              </a:rPr>
              <a:t>Más beneficios…</a:t>
            </a:r>
            <a:endParaRPr kumimoji="0" lang="es-MX" sz="2000" b="1" i="0" u="none" strike="noStrike" kern="1200" cap="none" spc="0" normalizeH="0" baseline="0" noProof="0" dirty="0">
              <a:ln>
                <a:noFill/>
              </a:ln>
              <a:solidFill>
                <a:srgbClr val="EC7201"/>
              </a:solidFill>
              <a:effectLst/>
              <a:uLnTx/>
              <a:uFillTx/>
              <a:latin typeface="Ivy Journal" panose="020B0404020101010102" pitchFamily="34" charset="0"/>
              <a:ea typeface="+mn-ea"/>
              <a:cs typeface="Ivy Journal" panose="020B0404020101010102" pitchFamily="34" charset="0"/>
            </a:endParaRPr>
          </a:p>
        </p:txBody>
      </p:sp>
      <p:sp>
        <p:nvSpPr>
          <p:cNvPr id="35" name="2 CuadroTexto">
            <a:extLst>
              <a:ext uri="{FF2B5EF4-FFF2-40B4-BE49-F238E27FC236}">
                <a16:creationId xmlns:a16="http://schemas.microsoft.com/office/drawing/2014/main" id="{C0FB7901-0A5B-4C82-A959-11F840ACDDAF}"/>
              </a:ext>
            </a:extLst>
          </p:cNvPr>
          <p:cNvSpPr txBox="1"/>
          <p:nvPr/>
        </p:nvSpPr>
        <p:spPr>
          <a:xfrm>
            <a:off x="693101" y="6237567"/>
            <a:ext cx="2789668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 w="0"/>
                <a:solidFill>
                  <a:srgbClr val="3B4757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$100,000.00</a:t>
            </a:r>
            <a:endParaRPr kumimoji="0" lang="es-MX" sz="3200" b="0" i="0" u="none" strike="noStrike" kern="1200" cap="none" spc="0" normalizeH="0" baseline="0" noProof="0" dirty="0">
              <a:ln w="0"/>
              <a:solidFill>
                <a:srgbClr val="3B4757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15B2CD3-266F-4791-ACCF-F94D481E84D4}"/>
              </a:ext>
            </a:extLst>
          </p:cNvPr>
          <p:cNvCxnSpPr>
            <a:cxnSpLocks/>
          </p:cNvCxnSpPr>
          <p:nvPr/>
        </p:nvCxnSpPr>
        <p:spPr>
          <a:xfrm flipH="1">
            <a:off x="4330809" y="5607417"/>
            <a:ext cx="340" cy="1086547"/>
          </a:xfrm>
          <a:prstGeom prst="line">
            <a:avLst/>
          </a:prstGeom>
          <a:ln w="9525">
            <a:solidFill>
              <a:srgbClr val="3B4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2 CuadroTexto">
            <a:extLst>
              <a:ext uri="{FF2B5EF4-FFF2-40B4-BE49-F238E27FC236}">
                <a16:creationId xmlns:a16="http://schemas.microsoft.com/office/drawing/2014/main" id="{1F122515-E809-48DF-8D7A-9D136C403000}"/>
              </a:ext>
            </a:extLst>
          </p:cNvPr>
          <p:cNvSpPr txBox="1"/>
          <p:nvPr/>
        </p:nvSpPr>
        <p:spPr>
          <a:xfrm>
            <a:off x="412861" y="2289825"/>
            <a:ext cx="4575322" cy="72262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5400" b="1" i="0" u="none" strike="noStrike" kern="1200" cap="none" spc="50" normalizeH="0" baseline="0" noProof="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$</a:t>
            </a:r>
            <a:r>
              <a:rPr lang="es-ES" sz="5400" b="1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latin typeface="Franklin Gothic Demi" panose="020B0703020102020204" pitchFamily="34" charset="0"/>
                <a:sym typeface="Wingdings 3" pitchFamily="18" charset="2"/>
              </a:rPr>
              <a:t>40</a:t>
            </a:r>
            <a:r>
              <a:rPr kumimoji="0" lang="es-ES" sz="5400" b="1" i="0" u="none" strike="noStrike" kern="1200" cap="none" spc="50" normalizeH="0" baseline="0" noProof="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0,000.00</a:t>
            </a:r>
            <a:endParaRPr kumimoji="0" lang="es-MX" sz="3600" b="1" i="0" u="none" strike="noStrike" kern="1200" cap="none" spc="50" normalizeH="0" baseline="0" noProof="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74D0CC16-C75C-445C-977E-9627D1803794}"/>
              </a:ext>
            </a:extLst>
          </p:cNvPr>
          <p:cNvGrpSpPr/>
          <p:nvPr/>
        </p:nvGrpSpPr>
        <p:grpSpPr>
          <a:xfrm>
            <a:off x="439192" y="3282595"/>
            <a:ext cx="4460973" cy="724992"/>
            <a:chOff x="233063" y="4176911"/>
            <a:chExt cx="4460973" cy="724992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1A51DB4E-32F5-4F73-9D68-2C5204EACF01}"/>
                </a:ext>
              </a:extLst>
            </p:cNvPr>
            <p:cNvGrpSpPr/>
            <p:nvPr/>
          </p:nvGrpSpPr>
          <p:grpSpPr>
            <a:xfrm>
              <a:off x="233063" y="4176911"/>
              <a:ext cx="2159241" cy="654449"/>
              <a:chOff x="1176097" y="3825472"/>
              <a:chExt cx="2159241" cy="699826"/>
            </a:xfrm>
          </p:grpSpPr>
          <p:sp>
            <p:nvSpPr>
              <p:cNvPr id="55" name="2 CuadroTexto">
                <a:extLst>
                  <a:ext uri="{FF2B5EF4-FFF2-40B4-BE49-F238E27FC236}">
                    <a16:creationId xmlns:a16="http://schemas.microsoft.com/office/drawing/2014/main" id="{37648055-F78F-4673-85A0-33E26DFC627E}"/>
                  </a:ext>
                </a:extLst>
              </p:cNvPr>
              <p:cNvSpPr txBox="1"/>
              <p:nvPr/>
            </p:nvSpPr>
            <p:spPr>
              <a:xfrm>
                <a:off x="1176097" y="3825472"/>
                <a:ext cx="2159241" cy="45995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itchFamily="18" charset="2"/>
                  <a:buNone/>
                  <a:tabLst/>
                  <a:defRPr/>
                </a:pPr>
                <a:r>
                  <a:rPr kumimoji="0" lang="es-ES" sz="2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Franklin Gothic Demi" panose="020B0703020102020204" pitchFamily="34" charset="0"/>
                    <a:ea typeface="+mn-ea"/>
                    <a:cs typeface="+mn-cs"/>
                    <a:sym typeface="Wingdings 3" pitchFamily="18" charset="2"/>
                  </a:rPr>
                  <a:t>$300,000.00</a:t>
                </a:r>
                <a:endParaRPr kumimoji="0" lang="es-MX" sz="2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Franklin Gothic Demi" panose="020B07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" name="2 CuadroTexto">
                <a:extLst>
                  <a:ext uri="{FF2B5EF4-FFF2-40B4-BE49-F238E27FC236}">
                    <a16:creationId xmlns:a16="http://schemas.microsoft.com/office/drawing/2014/main" id="{4E631B8B-A530-47C8-94F8-2FB83B462A57}"/>
                  </a:ext>
                </a:extLst>
              </p:cNvPr>
              <p:cNvSpPr txBox="1"/>
              <p:nvPr/>
            </p:nvSpPr>
            <p:spPr>
              <a:xfrm>
                <a:off x="1259456" y="4218380"/>
                <a:ext cx="1812294" cy="30691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itchFamily="18" charset="2"/>
                  <a:buNone/>
                  <a:tabLst/>
                  <a:defRPr/>
                </a:pPr>
                <a:r>
                  <a:rPr kumimoji="0" lang="es-E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  <a:sym typeface="Wingdings 3" pitchFamily="18" charset="2"/>
                  </a:rPr>
                  <a:t>Seguro de Vida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309B5E55-33B5-4B42-92C7-389EE5ADB3FF}"/>
                </a:ext>
              </a:extLst>
            </p:cNvPr>
            <p:cNvGrpSpPr/>
            <p:nvPr/>
          </p:nvGrpSpPr>
          <p:grpSpPr>
            <a:xfrm>
              <a:off x="2671145" y="4202078"/>
              <a:ext cx="2022891" cy="699825"/>
              <a:chOff x="3517710" y="3825472"/>
              <a:chExt cx="2022891" cy="699825"/>
            </a:xfrm>
          </p:grpSpPr>
          <p:sp>
            <p:nvSpPr>
              <p:cNvPr id="53" name="2 CuadroTexto">
                <a:extLst>
                  <a:ext uri="{FF2B5EF4-FFF2-40B4-BE49-F238E27FC236}">
                    <a16:creationId xmlns:a16="http://schemas.microsoft.com/office/drawing/2014/main" id="{C708814C-AB29-4F32-9E5F-F761B3D87EFA}"/>
                  </a:ext>
                </a:extLst>
              </p:cNvPr>
              <p:cNvSpPr txBox="1"/>
              <p:nvPr/>
            </p:nvSpPr>
            <p:spPr>
              <a:xfrm>
                <a:off x="3517710" y="3825472"/>
                <a:ext cx="2022891" cy="45995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itchFamily="18" charset="2"/>
                  <a:buNone/>
                  <a:tabLst/>
                  <a:defRPr/>
                </a:pPr>
                <a:r>
                  <a:rPr kumimoji="0" lang="es-ES" sz="2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Franklin Gothic Demi" panose="020B0703020102020204" pitchFamily="34" charset="0"/>
                    <a:ea typeface="+mn-ea"/>
                    <a:cs typeface="+mn-cs"/>
                    <a:sym typeface="Wingdings 3" pitchFamily="18" charset="2"/>
                  </a:rPr>
                  <a:t>$100,000.00</a:t>
                </a:r>
                <a:endParaRPr kumimoji="0" lang="es-MX" sz="2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Franklin Gothic Demi" panose="020B07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4" name="2 CuadroTexto">
                <a:extLst>
                  <a:ext uri="{FF2B5EF4-FFF2-40B4-BE49-F238E27FC236}">
                    <a16:creationId xmlns:a16="http://schemas.microsoft.com/office/drawing/2014/main" id="{5109EA05-A20B-4BA5-8B7A-16CABB9F5671}"/>
                  </a:ext>
                </a:extLst>
              </p:cNvPr>
              <p:cNvSpPr txBox="1"/>
              <p:nvPr/>
            </p:nvSpPr>
            <p:spPr>
              <a:xfrm>
                <a:off x="3609329" y="4199840"/>
                <a:ext cx="1931272" cy="32545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itchFamily="18" charset="2"/>
                  <a:buNone/>
                  <a:tabLst/>
                  <a:defRPr/>
                </a:pPr>
                <a:r>
                  <a:rPr kumimoji="0" lang="es-E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  <a:sym typeface="Wingdings 3" pitchFamily="18" charset="2"/>
                  </a:rPr>
                  <a:t>Gastos Funerarios</a:t>
                </a:r>
                <a:endParaRPr kumimoji="0" lang="es-MX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" name="Signo de multiplicación 51">
              <a:extLst>
                <a:ext uri="{FF2B5EF4-FFF2-40B4-BE49-F238E27FC236}">
                  <a16:creationId xmlns:a16="http://schemas.microsoft.com/office/drawing/2014/main" id="{78C174E5-DC0D-4329-B4B6-E9B73026CCB5}"/>
                </a:ext>
              </a:extLst>
            </p:cNvPr>
            <p:cNvSpPr/>
            <p:nvPr/>
          </p:nvSpPr>
          <p:spPr>
            <a:xfrm rot="2700000">
              <a:off x="2216007" y="4399503"/>
              <a:ext cx="301925" cy="301925"/>
            </a:xfrm>
            <a:prstGeom prst="mathMultipl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E88AD90E-E6CC-4690-9733-6D528BD83967}"/>
              </a:ext>
            </a:extLst>
          </p:cNvPr>
          <p:cNvCxnSpPr>
            <a:cxnSpLocks/>
          </p:cNvCxnSpPr>
          <p:nvPr/>
        </p:nvCxnSpPr>
        <p:spPr>
          <a:xfrm>
            <a:off x="358335" y="4100391"/>
            <a:ext cx="4569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AFB6357-0211-407E-A5DD-7603F21738B5}"/>
              </a:ext>
            </a:extLst>
          </p:cNvPr>
          <p:cNvGrpSpPr/>
          <p:nvPr/>
        </p:nvGrpSpPr>
        <p:grpSpPr>
          <a:xfrm>
            <a:off x="522766" y="4352340"/>
            <a:ext cx="4658833" cy="797969"/>
            <a:chOff x="7710778" y="4004377"/>
            <a:chExt cx="3960839" cy="92980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39D3A54-1B95-439A-8CB5-94BAADF5CCA1}"/>
                </a:ext>
              </a:extLst>
            </p:cNvPr>
            <p:cNvSpPr/>
            <p:nvPr/>
          </p:nvSpPr>
          <p:spPr>
            <a:xfrm>
              <a:off x="7710778" y="4004377"/>
              <a:ext cx="3960839" cy="929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2 CuadroTexto">
              <a:extLst>
                <a:ext uri="{FF2B5EF4-FFF2-40B4-BE49-F238E27FC236}">
                  <a16:creationId xmlns:a16="http://schemas.microsoft.com/office/drawing/2014/main" id="{57687C35-C6F0-4DB6-B46B-C41E65A8E493}"/>
                </a:ext>
              </a:extLst>
            </p:cNvPr>
            <p:cNvSpPr txBox="1"/>
            <p:nvPr/>
          </p:nvSpPr>
          <p:spPr>
            <a:xfrm>
              <a:off x="7770472" y="4062772"/>
              <a:ext cx="3331659" cy="418195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ymbol" pitchFamily="18" charset="2"/>
                <a:buNone/>
                <a:tabLst/>
                <a:defRPr/>
              </a:pPr>
              <a:r>
                <a: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Franklin Gothic Demi" panose="020B0703020102020204" pitchFamily="34" charset="0"/>
                  <a:ea typeface="+mn-ea"/>
                  <a:cs typeface="+mn-cs"/>
                  <a:sym typeface="Wingdings 3" pitchFamily="18" charset="2"/>
                </a:rPr>
                <a:t>Aportación familiar:</a:t>
              </a:r>
              <a:endPara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2 CuadroTexto">
              <a:extLst>
                <a:ext uri="{FF2B5EF4-FFF2-40B4-BE49-F238E27FC236}">
                  <a16:creationId xmlns:a16="http://schemas.microsoft.com/office/drawing/2014/main" id="{4B226478-FE86-4213-8128-ED4AC7FCAADE}"/>
                </a:ext>
              </a:extLst>
            </p:cNvPr>
            <p:cNvSpPr txBox="1"/>
            <p:nvPr/>
          </p:nvSpPr>
          <p:spPr>
            <a:xfrm>
              <a:off x="7787312" y="4410242"/>
              <a:ext cx="3810269" cy="466591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Franklin Gothic Medium Cond" panose="020B0606030402020204" pitchFamily="34" charset="0"/>
                  <a:ea typeface="+mn-ea"/>
                  <a:cs typeface="+mn-cs"/>
                  <a:sym typeface="Wingdings 3" pitchFamily="18" charset="2"/>
                </a:rPr>
                <a:t>$10.00 diarios; es decir $</a:t>
              </a:r>
              <a:r>
                <a:rPr lang="es-ES" dirty="0">
                  <a:solidFill>
                    <a:srgbClr val="333F50"/>
                  </a:solidFill>
                  <a:latin typeface="Franklin Gothic Medium Cond" panose="020B0606030402020204" pitchFamily="34" charset="0"/>
                  <a:sym typeface="Wingdings 3" pitchFamily="18" charset="2"/>
                </a:rPr>
                <a:t>150.00</a:t>
              </a: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Franklin Gothic Medium Cond" panose="020B0606030402020204" pitchFamily="34" charset="0"/>
                  <a:ea typeface="+mn-ea"/>
                  <a:cs typeface="+mn-cs"/>
                  <a:sym typeface="Wingdings 3" pitchFamily="18" charset="2"/>
                </a:rPr>
                <a:t> quincenales </a:t>
              </a: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E0A0440-80E2-4E18-9AC5-D29BB7916C15}"/>
              </a:ext>
            </a:extLst>
          </p:cNvPr>
          <p:cNvGrpSpPr/>
          <p:nvPr/>
        </p:nvGrpSpPr>
        <p:grpSpPr>
          <a:xfrm>
            <a:off x="1157047" y="239949"/>
            <a:ext cx="4024552" cy="1026131"/>
            <a:chOff x="312192" y="604782"/>
            <a:chExt cx="4024552" cy="1026131"/>
          </a:xfrm>
        </p:grpSpPr>
        <p:sp>
          <p:nvSpPr>
            <p:cNvPr id="38" name="4 Rectángulo redondeado">
              <a:extLst>
                <a:ext uri="{FF2B5EF4-FFF2-40B4-BE49-F238E27FC236}">
                  <a16:creationId xmlns:a16="http://schemas.microsoft.com/office/drawing/2014/main" id="{6556E0AB-9853-4AF6-B80D-442A16276456}"/>
                </a:ext>
              </a:extLst>
            </p:cNvPr>
            <p:cNvSpPr/>
            <p:nvPr/>
          </p:nvSpPr>
          <p:spPr>
            <a:xfrm>
              <a:off x="312192" y="1278310"/>
              <a:ext cx="4024552" cy="32978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>
              <a:glow rad="25400">
                <a:schemeClr val="accent1">
                  <a:alpha val="8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base" latinLnBrk="0" hangingPunct="1">
                <a:lnSpc>
                  <a:spcPts val="22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5400" b="1" i="0" u="none" strike="noStrike" kern="1200" cap="none" spc="0" normalizeH="0" baseline="0" noProof="0" dirty="0">
                  <a:ln w="0">
                    <a:noFill/>
                  </a:ln>
                  <a:solidFill>
                    <a:srgbClr val="333F50"/>
                  </a:solidFill>
                  <a:effectLst>
                    <a:glow rad="76200">
                      <a:prstClr val="white"/>
                    </a:glow>
                  </a:effectLst>
                  <a:uLnTx/>
                  <a:uFillTx/>
                  <a:latin typeface="Ivy Journal" panose="020B0404020101010102" pitchFamily="34" charset="0"/>
                  <a:cs typeface="Ivy Journal" panose="020B0404020101010102" pitchFamily="34" charset="0"/>
                </a:rPr>
                <a:t>Integral</a:t>
              </a:r>
              <a:endParaRPr kumimoji="0" lang="es-MX" sz="5400" b="1" i="0" u="none" strike="noStrike" kern="1200" cap="none" spc="0" normalizeH="0" baseline="0" noProof="0" dirty="0">
                <a:ln w="0">
                  <a:noFill/>
                </a:ln>
                <a:solidFill>
                  <a:srgbClr val="333F50"/>
                </a:solidFill>
                <a:effectLst>
                  <a:glow rad="76200">
                    <a:prstClr val="white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vy Journal" panose="020B0404020101010102" pitchFamily="34" charset="0"/>
                <a:cs typeface="Ivy Journal" panose="020B0404020101010102" pitchFamily="34" charset="0"/>
              </a:endParaRPr>
            </a:p>
          </p:txBody>
        </p:sp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3AADD320-D222-4E10-83EE-762F817B1E9E}"/>
                </a:ext>
              </a:extLst>
            </p:cNvPr>
            <p:cNvSpPr/>
            <p:nvPr/>
          </p:nvSpPr>
          <p:spPr>
            <a:xfrm>
              <a:off x="3486397" y="908292"/>
              <a:ext cx="710602" cy="722621"/>
            </a:xfrm>
            <a:prstGeom prst="parallelogram">
              <a:avLst>
                <a:gd name="adj" fmla="val 732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4 Rectángulo redondeado">
              <a:extLst>
                <a:ext uri="{FF2B5EF4-FFF2-40B4-BE49-F238E27FC236}">
                  <a16:creationId xmlns:a16="http://schemas.microsoft.com/office/drawing/2014/main" id="{A5722347-A5D6-46E6-85CF-8DC55945C299}"/>
                </a:ext>
              </a:extLst>
            </p:cNvPr>
            <p:cNvSpPr/>
            <p:nvPr/>
          </p:nvSpPr>
          <p:spPr>
            <a:xfrm>
              <a:off x="323622" y="604782"/>
              <a:ext cx="3241662" cy="32978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>
              <a:glow rad="25400">
                <a:schemeClr val="accent1">
                  <a:alpha val="8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base" latinLnBrk="0" hangingPunct="1">
                <a:lnSpc>
                  <a:spcPts val="22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 noProof="0" dirty="0">
                  <a:ln w="0">
                    <a:noFill/>
                  </a:ln>
                  <a:solidFill>
                    <a:srgbClr val="333F50"/>
                  </a:solidFill>
                  <a:effectLst>
                    <a:glow rad="76200">
                      <a:prstClr val="white"/>
                    </a:glow>
                  </a:effectLst>
                  <a:uLnTx/>
                  <a:uFillTx/>
                  <a:latin typeface="Ivy Journal" panose="020B0404020101010102" pitchFamily="34" charset="0"/>
                  <a:cs typeface="Ivy Journal" panose="020B0404020101010102" pitchFamily="34" charset="0"/>
                </a:rPr>
                <a:t>Seguro </a:t>
              </a:r>
              <a:endParaRPr kumimoji="0" lang="es-MX" sz="2800" b="1" i="0" u="none" strike="noStrike" kern="1200" cap="none" spc="0" normalizeH="0" baseline="0" noProof="0" dirty="0">
                <a:ln w="0">
                  <a:noFill/>
                </a:ln>
                <a:solidFill>
                  <a:srgbClr val="333F50"/>
                </a:solidFill>
                <a:effectLst>
                  <a:glow rad="76200">
                    <a:prstClr val="white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vy Journal" panose="020B0404020101010102" pitchFamily="34" charset="0"/>
                <a:cs typeface="Ivy Journal" panose="020B0404020101010102" pitchFamily="34" charset="0"/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681DF6F-69C8-4988-86BC-AF902060E4A3}"/>
              </a:ext>
            </a:extLst>
          </p:cNvPr>
          <p:cNvGrpSpPr/>
          <p:nvPr/>
        </p:nvGrpSpPr>
        <p:grpSpPr>
          <a:xfrm>
            <a:off x="83937" y="-8059"/>
            <a:ext cx="877228" cy="1148507"/>
            <a:chOff x="4582539" y="0"/>
            <a:chExt cx="877228" cy="1148507"/>
          </a:xfrm>
        </p:grpSpPr>
        <p:sp>
          <p:nvSpPr>
            <p:cNvPr id="43" name="Diagrama de flujo: conector fuera de página 42">
              <a:extLst>
                <a:ext uri="{FF2B5EF4-FFF2-40B4-BE49-F238E27FC236}">
                  <a16:creationId xmlns:a16="http://schemas.microsoft.com/office/drawing/2014/main" id="{FFEBD4C1-EDD0-4423-81C8-727481FB757D}"/>
                </a:ext>
              </a:extLst>
            </p:cNvPr>
            <p:cNvSpPr/>
            <p:nvPr/>
          </p:nvSpPr>
          <p:spPr>
            <a:xfrm>
              <a:off x="4582540" y="0"/>
              <a:ext cx="877227" cy="1148507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CC29A1E-CD62-4D68-9B17-AE707FB857B5}"/>
                </a:ext>
              </a:extLst>
            </p:cNvPr>
            <p:cNvSpPr txBox="1"/>
            <p:nvPr/>
          </p:nvSpPr>
          <p:spPr>
            <a:xfrm>
              <a:off x="4582539" y="167999"/>
              <a:ext cx="8772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Opción</a:t>
              </a:r>
            </a:p>
            <a:p>
              <a:pPr algn="ctr"/>
              <a:r>
                <a:rPr lang="es-MX" sz="3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45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738E9CC9-6734-4B2C-8CC1-C5FC792E263C}"/>
              </a:ext>
            </a:extLst>
          </p:cNvPr>
          <p:cNvSpPr txBox="1"/>
          <p:nvPr/>
        </p:nvSpPr>
        <p:spPr>
          <a:xfrm>
            <a:off x="249797" y="2088434"/>
            <a:ext cx="279753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Para contratar este programa de protección familiar, </a:t>
            </a:r>
            <a:r>
              <a:rPr kumimoji="0" lang="es-4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solicita tu </a:t>
            </a:r>
            <a:r>
              <a:rPr lang="es-419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j</a:t>
            </a:r>
            <a:r>
              <a:rPr kumimoji="0" lang="es-419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uego</a:t>
            </a:r>
            <a:r>
              <a:rPr kumimoji="0" lang="es-4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de Póliza del Seguro Integral </a:t>
            </a:r>
            <a:r>
              <a:rPr kumimoji="0" lang="es-419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en la Oficina de Promociones Económicas dentro de tu Sección Sindical</a:t>
            </a:r>
            <a:r>
              <a:rPr kumimoji="0" lang="es-419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lang="es-419" sz="1600" dirty="0">
                <a:solidFill>
                  <a:prstClr val="white"/>
                </a:solidFill>
                <a:latin typeface="Franklin Gothic Book" panose="020B0503020102020204" pitchFamily="34" charset="0"/>
              </a:rPr>
              <a:t>en tu Oficina Regional.</a:t>
            </a:r>
            <a:endParaRPr kumimoji="0" lang="es-419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F3322134-E4C5-4370-8F9C-3876676C2645}"/>
              </a:ext>
            </a:extLst>
          </p:cNvPr>
          <p:cNvSpPr/>
          <p:nvPr/>
        </p:nvSpPr>
        <p:spPr>
          <a:xfrm>
            <a:off x="249797" y="4804816"/>
            <a:ext cx="2699655" cy="5692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CuadroTexto 48">
            <a:hlinkClick r:id="rId4"/>
            <a:extLst>
              <a:ext uri="{FF2B5EF4-FFF2-40B4-BE49-F238E27FC236}">
                <a16:creationId xmlns:a16="http://schemas.microsoft.com/office/drawing/2014/main" id="{15C2B1C3-F4DF-4C7C-9A1D-1741F80A9EE9}"/>
              </a:ext>
            </a:extLst>
          </p:cNvPr>
          <p:cNvSpPr txBox="1"/>
          <p:nvPr/>
        </p:nvSpPr>
        <p:spPr>
          <a:xfrm>
            <a:off x="250526" y="4820687"/>
            <a:ext cx="2698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4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Puedes solicitarlo también al</a:t>
            </a:r>
            <a:br>
              <a:rPr kumimoji="0" lang="es-419" sz="14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</a:br>
            <a:r>
              <a:rPr kumimoji="0" lang="es-419" sz="1500" b="1" i="0" u="none" strike="noStrike" kern="1200" cap="none" spc="0" normalizeH="0" baseline="0" noProof="0" dirty="0">
                <a:ln>
                  <a:noFill/>
                </a:ln>
                <a:solidFill>
                  <a:srgbClr val="0C529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WhatsApp</a:t>
            </a:r>
            <a:r>
              <a:rPr kumimoji="0" lang="es-419" sz="1500" b="1" i="0" u="none" strike="noStrike" kern="1200" cap="none" spc="0" normalizeH="0" noProof="0" dirty="0">
                <a:ln>
                  <a:noFill/>
                </a:ln>
                <a:solidFill>
                  <a:srgbClr val="0C529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(722) 355 1587</a:t>
            </a:r>
            <a:endParaRPr kumimoji="0" lang="es-419" sz="1500" b="1" i="0" u="none" strike="noStrike" kern="1200" cap="none" spc="0" normalizeH="0" baseline="0" noProof="0" dirty="0">
              <a:ln>
                <a:noFill/>
              </a:ln>
              <a:solidFill>
                <a:srgbClr val="0C529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50" name="Gráfico 49" descr="Gesto de aguantar con relleno sólido">
            <a:extLst>
              <a:ext uri="{FF2B5EF4-FFF2-40B4-BE49-F238E27FC236}">
                <a16:creationId xmlns:a16="http://schemas.microsoft.com/office/drawing/2014/main" id="{0739D7D1-4D58-483F-AC12-30C84A9A4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7401" y="5178795"/>
            <a:ext cx="618304" cy="618304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20760A5E-DE2A-40F3-A277-AA9A0A4F136A}"/>
              </a:ext>
            </a:extLst>
          </p:cNvPr>
          <p:cNvGrpSpPr/>
          <p:nvPr/>
        </p:nvGrpSpPr>
        <p:grpSpPr>
          <a:xfrm>
            <a:off x="7828046" y="1036320"/>
            <a:ext cx="4284016" cy="5643785"/>
            <a:chOff x="8196606" y="1691869"/>
            <a:chExt cx="3815352" cy="5026365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02FF3F61-5A19-4681-A9A5-906FB29CF728}"/>
                </a:ext>
              </a:extLst>
            </p:cNvPr>
            <p:cNvGrpSpPr/>
            <p:nvPr/>
          </p:nvGrpSpPr>
          <p:grpSpPr>
            <a:xfrm>
              <a:off x="8196606" y="1691869"/>
              <a:ext cx="3815352" cy="5026365"/>
              <a:chOff x="6096000" y="1031846"/>
              <a:chExt cx="4331516" cy="5706362"/>
            </a:xfrm>
          </p:grpSpPr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5289B51-53AC-4432-8815-DC91C8A673E2}"/>
                  </a:ext>
                </a:extLst>
              </p:cNvPr>
              <p:cNvSpPr/>
              <p:nvPr/>
            </p:nvSpPr>
            <p:spPr>
              <a:xfrm>
                <a:off x="6096000" y="1031846"/>
                <a:ext cx="4331516" cy="57063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aphicFrame>
            <p:nvGraphicFramePr>
              <p:cNvPr id="35" name="2 Objeto">
                <a:extLst>
                  <a:ext uri="{FF2B5EF4-FFF2-40B4-BE49-F238E27FC236}">
                    <a16:creationId xmlns:a16="http://schemas.microsoft.com/office/drawing/2014/main" id="{248BA90C-759F-4C28-8C0C-4E2FB84D2F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741302"/>
                  </p:ext>
                </p:extLst>
              </p:nvPr>
            </p:nvGraphicFramePr>
            <p:xfrm>
              <a:off x="6402490" y="1236015"/>
              <a:ext cx="3712601" cy="51957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0" name="Document" r:id="rId7" imgW="7017309" imgH="9845401" progId="Word.Document.8">
                      <p:embed/>
                    </p:oleObj>
                  </mc:Choice>
                  <mc:Fallback>
                    <p:oleObj name="Document" r:id="rId7" imgW="7017309" imgH="9845401" progId="Word.Document.8">
                      <p:embed/>
                      <p:pic>
                        <p:nvPicPr>
                          <p:cNvPr id="14" name="2 Objeto">
                            <a:extLst>
                              <a:ext uri="{FF2B5EF4-FFF2-40B4-BE49-F238E27FC236}">
                                <a16:creationId xmlns:a16="http://schemas.microsoft.com/office/drawing/2014/main" id="{261D0750-A360-49BD-B3AA-A862676A95A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02490" y="1236015"/>
                            <a:ext cx="3712601" cy="51957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2EFFA51-6B67-48B8-9A31-0CA424A4D977}"/>
                </a:ext>
              </a:extLst>
            </p:cNvPr>
            <p:cNvSpPr/>
            <p:nvPr/>
          </p:nvSpPr>
          <p:spPr>
            <a:xfrm>
              <a:off x="9211146" y="2998905"/>
              <a:ext cx="1392277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6F9A0E0-242B-43CD-B4F4-137E48C66599}"/>
                </a:ext>
              </a:extLst>
            </p:cNvPr>
            <p:cNvSpPr/>
            <p:nvPr/>
          </p:nvSpPr>
          <p:spPr>
            <a:xfrm>
              <a:off x="10853612" y="2998905"/>
              <a:ext cx="882205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CF4F374C-4DF3-435C-8041-E9D471381880}"/>
                </a:ext>
              </a:extLst>
            </p:cNvPr>
            <p:cNvSpPr/>
            <p:nvPr/>
          </p:nvSpPr>
          <p:spPr>
            <a:xfrm>
              <a:off x="8515007" y="4336043"/>
              <a:ext cx="3182021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6FA99BC-0BFF-4651-92B3-DF0771ABFDB3}"/>
                </a:ext>
              </a:extLst>
            </p:cNvPr>
            <p:cNvSpPr/>
            <p:nvPr/>
          </p:nvSpPr>
          <p:spPr>
            <a:xfrm>
              <a:off x="8477747" y="5942379"/>
              <a:ext cx="752856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46B4727-F3AA-4604-B091-1E4435E11C0D}"/>
              </a:ext>
            </a:extLst>
          </p:cNvPr>
          <p:cNvGrpSpPr/>
          <p:nvPr/>
        </p:nvGrpSpPr>
        <p:grpSpPr>
          <a:xfrm>
            <a:off x="3219942" y="1037298"/>
            <a:ext cx="4538456" cy="5643785"/>
            <a:chOff x="4425723" y="1691869"/>
            <a:chExt cx="4041957" cy="5026365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EF76A92-D4A8-42EA-88E4-ADA3DEE2E271}"/>
                </a:ext>
              </a:extLst>
            </p:cNvPr>
            <p:cNvGrpSpPr/>
            <p:nvPr/>
          </p:nvGrpSpPr>
          <p:grpSpPr>
            <a:xfrm>
              <a:off x="4425723" y="1691869"/>
              <a:ext cx="4041957" cy="5026365"/>
              <a:chOff x="1124125" y="1031846"/>
              <a:chExt cx="4588778" cy="5706362"/>
            </a:xfrm>
          </p:grpSpPr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6CEA139F-05EF-4078-BFDC-ECC0DBB5B222}"/>
                  </a:ext>
                </a:extLst>
              </p:cNvPr>
              <p:cNvSpPr/>
              <p:nvPr/>
            </p:nvSpPr>
            <p:spPr>
              <a:xfrm>
                <a:off x="1124125" y="1031846"/>
                <a:ext cx="4588778" cy="57063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aphicFrame>
            <p:nvGraphicFramePr>
              <p:cNvPr id="43" name="2 Objeto">
                <a:extLst>
                  <a:ext uri="{FF2B5EF4-FFF2-40B4-BE49-F238E27FC236}">
                    <a16:creationId xmlns:a16="http://schemas.microsoft.com/office/drawing/2014/main" id="{FFCC0C8A-C5F7-4154-8E6F-9DE0FCE500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288398"/>
                  </p:ext>
                </p:extLst>
              </p:nvPr>
            </p:nvGraphicFramePr>
            <p:xfrm>
              <a:off x="1290558" y="1243052"/>
              <a:ext cx="4136349" cy="5412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1" name="Document" r:id="rId9" imgW="7266037" imgH="9799241" progId="Word.Document.8">
                      <p:embed/>
                    </p:oleObj>
                  </mc:Choice>
                  <mc:Fallback>
                    <p:oleObj name="Document" r:id="rId9" imgW="7266037" imgH="9799241" progId="Word.Document.8">
                      <p:embed/>
                      <p:pic>
                        <p:nvPicPr>
                          <p:cNvPr id="10" name="2 Objeto">
                            <a:extLst>
                              <a:ext uri="{FF2B5EF4-FFF2-40B4-BE49-F238E27FC236}">
                                <a16:creationId xmlns:a16="http://schemas.microsoft.com/office/drawing/2014/main" id="{7C4FDAB1-14FA-4908-B5F1-D7B8ABC230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0558" y="1243052"/>
                            <a:ext cx="4136349" cy="54124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77AF7F2-F07D-4935-B50A-6E652F73BFF1}"/>
                </a:ext>
              </a:extLst>
            </p:cNvPr>
            <p:cNvSpPr/>
            <p:nvPr/>
          </p:nvSpPr>
          <p:spPr>
            <a:xfrm>
              <a:off x="5365104" y="2878360"/>
              <a:ext cx="1392277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DC501435-87E3-44B9-ACA6-9E5EC9317D68}"/>
                </a:ext>
              </a:extLst>
            </p:cNvPr>
            <p:cNvSpPr/>
            <p:nvPr/>
          </p:nvSpPr>
          <p:spPr>
            <a:xfrm>
              <a:off x="7348344" y="2878360"/>
              <a:ext cx="599798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534378B6-6073-4C4C-BEA3-72CBBEFB2476}"/>
                </a:ext>
              </a:extLst>
            </p:cNvPr>
            <p:cNvSpPr/>
            <p:nvPr/>
          </p:nvSpPr>
          <p:spPr>
            <a:xfrm>
              <a:off x="4703723" y="4415771"/>
              <a:ext cx="3370234" cy="486969"/>
            </a:xfrm>
            <a:prstGeom prst="rect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68174632-7196-4934-ACEE-9F30DC28E783}"/>
                </a:ext>
              </a:extLst>
            </p:cNvPr>
            <p:cNvSpPr/>
            <p:nvPr/>
          </p:nvSpPr>
          <p:spPr>
            <a:xfrm>
              <a:off x="5990770" y="5983195"/>
              <a:ext cx="828319" cy="1257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27724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D60F528-0BEE-4E6E-849D-BB0689462B1D}"/>
              </a:ext>
            </a:extLst>
          </p:cNvPr>
          <p:cNvGrpSpPr/>
          <p:nvPr/>
        </p:nvGrpSpPr>
        <p:grpSpPr>
          <a:xfrm>
            <a:off x="1168892" y="302314"/>
            <a:ext cx="4158910" cy="865596"/>
            <a:chOff x="1325139" y="378989"/>
            <a:chExt cx="3859329" cy="865596"/>
          </a:xfrm>
        </p:grpSpPr>
        <p:sp>
          <p:nvSpPr>
            <p:cNvPr id="8" name="4 Rectángulo redondeado">
              <a:extLst>
                <a:ext uri="{FF2B5EF4-FFF2-40B4-BE49-F238E27FC236}">
                  <a16:creationId xmlns:a16="http://schemas.microsoft.com/office/drawing/2014/main" id="{2870B384-2EA9-45E0-A44F-4BD05C54B965}"/>
                </a:ext>
              </a:extLst>
            </p:cNvPr>
            <p:cNvSpPr/>
            <p:nvPr/>
          </p:nvSpPr>
          <p:spPr>
            <a:xfrm>
              <a:off x="1331650" y="914805"/>
              <a:ext cx="3615831" cy="32978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>
              <a:glow rad="25400">
                <a:schemeClr val="accent1">
                  <a:alpha val="8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base" latinLnBrk="0" hangingPunct="1">
                <a:lnSpc>
                  <a:spcPts val="22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4600" b="1" i="0" u="none" strike="noStrike" kern="1200" cap="none" spc="0" normalizeH="0" baseline="0" noProof="0" dirty="0">
                  <a:ln w="0">
                    <a:noFill/>
                  </a:ln>
                  <a:solidFill>
                    <a:srgbClr val="333F50"/>
                  </a:solidFill>
                  <a:effectLst>
                    <a:glow rad="76200">
                      <a:prstClr val="white"/>
                    </a:glow>
                  </a:effectLst>
                  <a:uLnTx/>
                  <a:uFillTx/>
                  <a:latin typeface="Ivy Journal" panose="020B0404020101010102" pitchFamily="34" charset="0"/>
                  <a:ea typeface="+mn-ea"/>
                  <a:cs typeface="Ivy Journal" panose="020B0404020101010102" pitchFamily="34" charset="0"/>
                </a:rPr>
                <a:t>Funerarios</a:t>
              </a:r>
              <a:endParaRPr kumimoji="0" lang="es-MX" sz="4600" b="1" i="0" u="none" strike="noStrike" kern="1200" cap="none" spc="0" normalizeH="0" baseline="0" noProof="0" dirty="0">
                <a:ln w="0">
                  <a:noFill/>
                </a:ln>
                <a:solidFill>
                  <a:srgbClr val="333F50"/>
                </a:solidFill>
                <a:effectLst>
                  <a:glow rad="76200">
                    <a:prstClr val="white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vy Journal" panose="020B0404020101010102" pitchFamily="34" charset="0"/>
                <a:ea typeface="+mn-ea"/>
                <a:cs typeface="Ivy Journal" panose="020B0404020101010102" pitchFamily="34" charset="0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29C7D89D-3C3C-48F7-A358-6AFA73DFD750}"/>
                </a:ext>
              </a:extLst>
            </p:cNvPr>
            <p:cNvSpPr/>
            <p:nvPr/>
          </p:nvSpPr>
          <p:spPr>
            <a:xfrm>
              <a:off x="4657927" y="689536"/>
              <a:ext cx="526541" cy="551609"/>
            </a:xfrm>
            <a:prstGeom prst="parallelogram">
              <a:avLst>
                <a:gd name="adj" fmla="val 732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4 Rectángulo redondeado">
              <a:extLst>
                <a:ext uri="{FF2B5EF4-FFF2-40B4-BE49-F238E27FC236}">
                  <a16:creationId xmlns:a16="http://schemas.microsoft.com/office/drawing/2014/main" id="{6B1C179A-45BA-49BC-83DF-DB6950E5664C}"/>
                </a:ext>
              </a:extLst>
            </p:cNvPr>
            <p:cNvSpPr/>
            <p:nvPr/>
          </p:nvSpPr>
          <p:spPr>
            <a:xfrm>
              <a:off x="1325139" y="378989"/>
              <a:ext cx="3615831" cy="32978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>
              <a:glow rad="25400">
                <a:schemeClr val="accent1">
                  <a:alpha val="8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base" latinLnBrk="0" hangingPunct="1">
                <a:lnSpc>
                  <a:spcPts val="22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3000" b="1" i="0" u="none" strike="noStrike" kern="1200" cap="none" spc="0" normalizeH="0" baseline="0" noProof="0" dirty="0">
                  <a:ln w="0">
                    <a:noFill/>
                  </a:ln>
                  <a:solidFill>
                    <a:srgbClr val="333F50"/>
                  </a:solidFill>
                  <a:effectLst>
                    <a:glow rad="76200">
                      <a:prstClr val="white"/>
                    </a:glow>
                  </a:effectLst>
                  <a:uLnTx/>
                  <a:uFillTx/>
                  <a:latin typeface="Ivy Journal" panose="020B0404020101010102" pitchFamily="34" charset="0"/>
                  <a:ea typeface="+mn-ea"/>
                  <a:cs typeface="Ivy Journal" panose="020B0404020101010102" pitchFamily="34" charset="0"/>
                </a:rPr>
                <a:t>Seguro de Gastos </a:t>
              </a:r>
              <a:endParaRPr kumimoji="0" lang="es-MX" sz="3000" b="1" i="0" u="none" strike="noStrike" kern="1200" cap="none" spc="0" normalizeH="0" baseline="0" noProof="0" dirty="0">
                <a:ln w="0">
                  <a:noFill/>
                </a:ln>
                <a:solidFill>
                  <a:srgbClr val="333F50"/>
                </a:solidFill>
                <a:effectLst>
                  <a:glow rad="76200">
                    <a:prstClr val="white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vy Journal" panose="020B0404020101010102" pitchFamily="34" charset="0"/>
                <a:ea typeface="+mn-ea"/>
                <a:cs typeface="Ivy Journal" panose="020B0404020101010102" pitchFamily="34" charset="0"/>
              </a:endParaRPr>
            </a:p>
          </p:txBody>
        </p:sp>
      </p:grpSp>
      <p:sp>
        <p:nvSpPr>
          <p:cNvPr id="34" name="2 CuadroTexto">
            <a:extLst>
              <a:ext uri="{FF2B5EF4-FFF2-40B4-BE49-F238E27FC236}">
                <a16:creationId xmlns:a16="http://schemas.microsoft.com/office/drawing/2014/main" id="{AEF88F6D-1C06-4542-B67B-5B0D6EF071AF}"/>
              </a:ext>
            </a:extLst>
          </p:cNvPr>
          <p:cNvSpPr txBox="1"/>
          <p:nvPr/>
        </p:nvSpPr>
        <p:spPr>
          <a:xfrm>
            <a:off x="302154" y="1481185"/>
            <a:ext cx="4575321" cy="4661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Suma asegurada para el Titular</a:t>
            </a:r>
            <a:endParaRPr kumimoji="0" lang="es-MX" sz="2400" b="1" i="0" u="none" strike="noStrike" kern="1200" cap="none" spc="50" normalizeH="0" baseline="0" noProof="0" dirty="0">
              <a:ln w="9525" cmpd="sng">
                <a:solidFill>
                  <a:srgbClr val="4472C4"/>
                </a:solidFill>
                <a:prstDash val="solid"/>
              </a:ln>
              <a:solidFill>
                <a:prstClr val="white"/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25940D43-A70E-494C-A398-AF9743B2488F}"/>
              </a:ext>
            </a:extLst>
          </p:cNvPr>
          <p:cNvSpPr txBox="1"/>
          <p:nvPr/>
        </p:nvSpPr>
        <p:spPr>
          <a:xfrm>
            <a:off x="756536" y="5841818"/>
            <a:ext cx="2771634" cy="468754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Suma asegurada para 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dependientes Económicos 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en línea directa.</a:t>
            </a: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srgbClr val="3B4757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5" name="2 CuadroTexto">
            <a:extLst>
              <a:ext uri="{FF2B5EF4-FFF2-40B4-BE49-F238E27FC236}">
                <a16:creationId xmlns:a16="http://schemas.microsoft.com/office/drawing/2014/main" id="{C1D30A39-03A6-4DD7-9D62-89B7E7D06982}"/>
              </a:ext>
            </a:extLst>
          </p:cNvPr>
          <p:cNvSpPr txBox="1"/>
          <p:nvPr/>
        </p:nvSpPr>
        <p:spPr>
          <a:xfrm>
            <a:off x="4675152" y="5606251"/>
            <a:ext cx="6664703" cy="9398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Por la misma aportación protege con un </a:t>
            </a: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seguro de Gastos Funerarios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 al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cónyuge o concubina(o) e hijos dependientes económicos solteros menores </a:t>
            </a:r>
            <a:r>
              <a:rPr kumimoji="0" lang="es-MX" sz="1300" b="0" i="0" u="none" strike="noStrike" kern="1200" cap="none" spc="17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de 25 años, </a:t>
            </a:r>
            <a:r>
              <a:rPr kumimoji="0" lang="es-MX" sz="1300" b="1" i="1" u="none" strike="noStrike" kern="1200" cap="none" spc="17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además </a:t>
            </a:r>
            <a:r>
              <a:rPr kumimoji="0" lang="es-MX" sz="1300" b="0" i="0" u="none" strike="noStrike" kern="1200" cap="none" spc="17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de hijos que padezcan una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srgbClr val="3B475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  <a:sym typeface="Wingdings 3" pitchFamily="18" charset="2"/>
              </a:rPr>
              <a:t>discapacidad total y permanente, sin importar la edad.</a:t>
            </a: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srgbClr val="3B4757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04156EF1-FF08-4149-81B9-4A93487DBC50}"/>
              </a:ext>
            </a:extLst>
          </p:cNvPr>
          <p:cNvSpPr txBox="1"/>
          <p:nvPr/>
        </p:nvSpPr>
        <p:spPr>
          <a:xfrm>
            <a:off x="4582540" y="6407882"/>
            <a:ext cx="5390478" cy="2895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 3" pitchFamily="18" charset="2"/>
              </a:rPr>
              <a:t>*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 3" pitchFamily="18" charset="2"/>
              </a:rPr>
              <a:t>Las primas pagadas en las renuncias al programa no son rembolsables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A7819B5-60C7-483B-A280-7BBAE996461B}"/>
              </a:ext>
            </a:extLst>
          </p:cNvPr>
          <p:cNvSpPr/>
          <p:nvPr/>
        </p:nvSpPr>
        <p:spPr>
          <a:xfrm>
            <a:off x="581000" y="5955677"/>
            <a:ext cx="66700" cy="738287"/>
          </a:xfrm>
          <a:prstGeom prst="roundRect">
            <a:avLst/>
          </a:prstGeom>
          <a:solidFill>
            <a:srgbClr val="EC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7BC1AB6C-57C0-4ABF-AD31-A180FF368ABF}"/>
              </a:ext>
            </a:extLst>
          </p:cNvPr>
          <p:cNvSpPr txBox="1"/>
          <p:nvPr/>
        </p:nvSpPr>
        <p:spPr>
          <a:xfrm>
            <a:off x="439192" y="5499366"/>
            <a:ext cx="3231798" cy="36992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EC7201"/>
                </a:solidFill>
                <a:effectLst/>
                <a:uLnTx/>
                <a:uFillTx/>
                <a:latin typeface="Ivy Journal" panose="020B0404020101010102" pitchFamily="34" charset="0"/>
                <a:ea typeface="+mn-ea"/>
                <a:cs typeface="Ivy Journal" panose="020B0404020101010102" pitchFamily="34" charset="0"/>
                <a:sym typeface="Wingdings 3" pitchFamily="18" charset="2"/>
              </a:rPr>
              <a:t>Más beneficios…</a:t>
            </a:r>
            <a:endParaRPr kumimoji="0" lang="es-MX" sz="2000" b="1" i="0" u="none" strike="noStrike" kern="1200" cap="none" spc="0" normalizeH="0" baseline="0" noProof="0" dirty="0">
              <a:ln>
                <a:noFill/>
              </a:ln>
              <a:solidFill>
                <a:srgbClr val="EC7201"/>
              </a:solidFill>
              <a:effectLst/>
              <a:uLnTx/>
              <a:uFillTx/>
              <a:latin typeface="Ivy Journal" panose="020B0404020101010102" pitchFamily="34" charset="0"/>
              <a:ea typeface="+mn-ea"/>
              <a:cs typeface="Ivy Journal" panose="020B0404020101010102" pitchFamily="34" charset="0"/>
            </a:endParaRPr>
          </a:p>
        </p:txBody>
      </p:sp>
      <p:sp>
        <p:nvSpPr>
          <p:cNvPr id="35" name="2 CuadroTexto">
            <a:extLst>
              <a:ext uri="{FF2B5EF4-FFF2-40B4-BE49-F238E27FC236}">
                <a16:creationId xmlns:a16="http://schemas.microsoft.com/office/drawing/2014/main" id="{C0FB7901-0A5B-4C82-A959-11F840ACDDAF}"/>
              </a:ext>
            </a:extLst>
          </p:cNvPr>
          <p:cNvSpPr txBox="1"/>
          <p:nvPr/>
        </p:nvSpPr>
        <p:spPr>
          <a:xfrm>
            <a:off x="693101" y="6237567"/>
            <a:ext cx="2789668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 w="0"/>
                <a:solidFill>
                  <a:srgbClr val="3B4757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$100,000.00</a:t>
            </a:r>
            <a:endParaRPr kumimoji="0" lang="es-MX" sz="3200" b="0" i="0" u="none" strike="noStrike" kern="1200" cap="none" spc="0" normalizeH="0" baseline="0" noProof="0" dirty="0">
              <a:ln w="0"/>
              <a:solidFill>
                <a:srgbClr val="3B4757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15B2CD3-266F-4791-ACCF-F94D481E84D4}"/>
              </a:ext>
            </a:extLst>
          </p:cNvPr>
          <p:cNvCxnSpPr>
            <a:cxnSpLocks/>
          </p:cNvCxnSpPr>
          <p:nvPr/>
        </p:nvCxnSpPr>
        <p:spPr>
          <a:xfrm flipH="1">
            <a:off x="4330809" y="5607417"/>
            <a:ext cx="340" cy="1086547"/>
          </a:xfrm>
          <a:prstGeom prst="line">
            <a:avLst/>
          </a:prstGeom>
          <a:ln w="9525">
            <a:solidFill>
              <a:srgbClr val="3B4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2 CuadroTexto">
            <a:extLst>
              <a:ext uri="{FF2B5EF4-FFF2-40B4-BE49-F238E27FC236}">
                <a16:creationId xmlns:a16="http://schemas.microsoft.com/office/drawing/2014/main" id="{1F122515-E809-48DF-8D7A-9D136C403000}"/>
              </a:ext>
            </a:extLst>
          </p:cNvPr>
          <p:cNvSpPr txBox="1"/>
          <p:nvPr/>
        </p:nvSpPr>
        <p:spPr>
          <a:xfrm>
            <a:off x="365648" y="2634667"/>
            <a:ext cx="4575322" cy="72262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5400" b="1" i="0" u="none" strike="noStrike" kern="1200" cap="none" spc="50" normalizeH="0" baseline="0" noProof="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$100,000.00</a:t>
            </a:r>
            <a:endParaRPr kumimoji="0" lang="es-MX" sz="3600" b="1" i="0" u="none" strike="noStrike" kern="1200" cap="none" spc="50" normalizeH="0" baseline="0" noProof="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8D180DD-4F26-4553-BA22-A5B0F6A26A81}"/>
              </a:ext>
            </a:extLst>
          </p:cNvPr>
          <p:cNvGrpSpPr/>
          <p:nvPr/>
        </p:nvGrpSpPr>
        <p:grpSpPr>
          <a:xfrm>
            <a:off x="434434" y="3700887"/>
            <a:ext cx="5390478" cy="1210735"/>
            <a:chOff x="7710779" y="4003406"/>
            <a:chExt cx="3605367" cy="873427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8FD27C0-587B-4839-99BC-96067B968E41}"/>
                </a:ext>
              </a:extLst>
            </p:cNvPr>
            <p:cNvSpPr/>
            <p:nvPr/>
          </p:nvSpPr>
          <p:spPr>
            <a:xfrm>
              <a:off x="7710779" y="4003406"/>
              <a:ext cx="3605367" cy="84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2 CuadroTexto">
              <a:extLst>
                <a:ext uri="{FF2B5EF4-FFF2-40B4-BE49-F238E27FC236}">
                  <a16:creationId xmlns:a16="http://schemas.microsoft.com/office/drawing/2014/main" id="{97443268-D7D0-45AA-A6F4-7EE9D426F54D}"/>
                </a:ext>
              </a:extLst>
            </p:cNvPr>
            <p:cNvSpPr txBox="1"/>
            <p:nvPr/>
          </p:nvSpPr>
          <p:spPr>
            <a:xfrm>
              <a:off x="7770472" y="4062772"/>
              <a:ext cx="3331659" cy="418195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Symbol" pitchFamily="18" charset="2"/>
                <a:buNone/>
                <a:tabLst/>
                <a:defRPr/>
              </a:pPr>
              <a:r>
                <a:rPr kumimoji="0" lang="es-E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Franklin Gothic Demi" panose="020B0703020102020204" pitchFamily="34" charset="0"/>
                  <a:ea typeface="+mn-ea"/>
                  <a:cs typeface="+mn-cs"/>
                  <a:sym typeface="Wingdings 3" pitchFamily="18" charset="2"/>
                </a:rPr>
                <a:t>Aportación familiar:</a:t>
              </a:r>
              <a:endPara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2 CuadroTexto">
              <a:extLst>
                <a:ext uri="{FF2B5EF4-FFF2-40B4-BE49-F238E27FC236}">
                  <a16:creationId xmlns:a16="http://schemas.microsoft.com/office/drawing/2014/main" id="{6B147DDE-28A8-466C-A2B2-EDDFD359B4F6}"/>
                </a:ext>
              </a:extLst>
            </p:cNvPr>
            <p:cNvSpPr txBox="1"/>
            <p:nvPr/>
          </p:nvSpPr>
          <p:spPr>
            <a:xfrm>
              <a:off x="7787312" y="4410242"/>
              <a:ext cx="3434052" cy="466591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Franklin Gothic Medium Cond" panose="020B0606030402020204" pitchFamily="34" charset="0"/>
                  <a:ea typeface="+mn-ea"/>
                  <a:cs typeface="+mn-cs"/>
                  <a:sym typeface="Wingdings 3" pitchFamily="18" charset="2"/>
                </a:rPr>
                <a:t>$</a:t>
              </a:r>
              <a:r>
                <a:rPr lang="es-ES" sz="2400" dirty="0">
                  <a:solidFill>
                    <a:srgbClr val="333F50"/>
                  </a:solidFill>
                  <a:latin typeface="Franklin Gothic Medium Cond" panose="020B0606030402020204" pitchFamily="34" charset="0"/>
                  <a:sym typeface="Wingdings 3" pitchFamily="18" charset="2"/>
                </a:rPr>
                <a:t>4.00</a:t>
              </a:r>
              <a:r>
                <a: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Franklin Gothic Medium Cond" panose="020B0606030402020204" pitchFamily="34" charset="0"/>
                  <a:ea typeface="+mn-ea"/>
                  <a:cs typeface="+mn-cs"/>
                  <a:sym typeface="Wingdings 3" pitchFamily="18" charset="2"/>
                </a:rPr>
                <a:t> diarios; es decir $60.00 quincenales </a:t>
              </a:r>
              <a:endPara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0EF0FB1-B3F8-45F6-AB3B-083C9AF3C98A}"/>
              </a:ext>
            </a:extLst>
          </p:cNvPr>
          <p:cNvGrpSpPr/>
          <p:nvPr/>
        </p:nvGrpSpPr>
        <p:grpSpPr>
          <a:xfrm>
            <a:off x="83937" y="-8059"/>
            <a:ext cx="877228" cy="1148507"/>
            <a:chOff x="4582539" y="0"/>
            <a:chExt cx="877228" cy="1148507"/>
          </a:xfrm>
        </p:grpSpPr>
        <p:sp>
          <p:nvSpPr>
            <p:cNvPr id="19" name="Diagrama de flujo: conector fuera de página 18">
              <a:extLst>
                <a:ext uri="{FF2B5EF4-FFF2-40B4-BE49-F238E27FC236}">
                  <a16:creationId xmlns:a16="http://schemas.microsoft.com/office/drawing/2014/main" id="{A708CBF4-5298-43E3-A769-5EEA0CF8B4E0}"/>
                </a:ext>
              </a:extLst>
            </p:cNvPr>
            <p:cNvSpPr/>
            <p:nvPr/>
          </p:nvSpPr>
          <p:spPr>
            <a:xfrm>
              <a:off x="4582540" y="0"/>
              <a:ext cx="877227" cy="1148507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342129E-7648-4F13-B701-798C01EA2097}"/>
                </a:ext>
              </a:extLst>
            </p:cNvPr>
            <p:cNvSpPr txBox="1"/>
            <p:nvPr/>
          </p:nvSpPr>
          <p:spPr>
            <a:xfrm>
              <a:off x="4582539" y="167999"/>
              <a:ext cx="8772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Opción</a:t>
              </a:r>
            </a:p>
            <a:p>
              <a:pPr algn="ctr"/>
              <a:r>
                <a:rPr lang="es-MX" sz="3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00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738E9CC9-6734-4B2C-8CC1-C5FC792E263C}"/>
              </a:ext>
            </a:extLst>
          </p:cNvPr>
          <p:cNvSpPr txBox="1"/>
          <p:nvPr/>
        </p:nvSpPr>
        <p:spPr>
          <a:xfrm>
            <a:off x="563307" y="2088434"/>
            <a:ext cx="3976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Para contratar este programa de protección familiar, </a:t>
            </a:r>
            <a:r>
              <a:rPr kumimoji="0" lang="es-419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solicita tu Póliza del Seguro de Gastos Funerarios </a:t>
            </a:r>
            <a:r>
              <a:rPr kumimoji="0" lang="es-419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en la Oficina de Promociones Económicas dentro de tu Sección Sindical en tu Oficina Regional.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F3322134-E4C5-4370-8F9C-3876676C2645}"/>
              </a:ext>
            </a:extLst>
          </p:cNvPr>
          <p:cNvSpPr/>
          <p:nvPr/>
        </p:nvSpPr>
        <p:spPr>
          <a:xfrm>
            <a:off x="702644" y="4059556"/>
            <a:ext cx="2699655" cy="5692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uadroTexto 48">
            <a:hlinkClick r:id="rId4"/>
            <a:extLst>
              <a:ext uri="{FF2B5EF4-FFF2-40B4-BE49-F238E27FC236}">
                <a16:creationId xmlns:a16="http://schemas.microsoft.com/office/drawing/2014/main" id="{15C2B1C3-F4DF-4C7C-9A1D-1741F80A9EE9}"/>
              </a:ext>
            </a:extLst>
          </p:cNvPr>
          <p:cNvSpPr txBox="1"/>
          <p:nvPr/>
        </p:nvSpPr>
        <p:spPr>
          <a:xfrm>
            <a:off x="703373" y="4075427"/>
            <a:ext cx="2698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4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Puedes solicitarlo también al</a:t>
            </a:r>
            <a:br>
              <a:rPr kumimoji="0" lang="es-419" sz="14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</a:br>
            <a:r>
              <a:rPr kumimoji="0" lang="es-419" sz="1500" b="1" i="0" u="none" strike="noStrike" kern="1200" cap="none" spc="0" normalizeH="0" baseline="0" noProof="0" dirty="0">
                <a:ln>
                  <a:noFill/>
                </a:ln>
                <a:solidFill>
                  <a:srgbClr val="0C529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WhatsApp (722) 355 1587</a:t>
            </a:r>
          </a:p>
        </p:txBody>
      </p:sp>
      <p:pic>
        <p:nvPicPr>
          <p:cNvPr id="50" name="Gráfico 49" descr="Gesto de aguantar con relleno sólido">
            <a:extLst>
              <a:ext uri="{FF2B5EF4-FFF2-40B4-BE49-F238E27FC236}">
                <a16:creationId xmlns:a16="http://schemas.microsoft.com/office/drawing/2014/main" id="{0739D7D1-4D58-483F-AC12-30C84A9A4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0248" y="4433535"/>
            <a:ext cx="618304" cy="618304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7AEABA5E-306B-47F4-9429-49F4C9B331EB}"/>
              </a:ext>
            </a:extLst>
          </p:cNvPr>
          <p:cNvGrpSpPr/>
          <p:nvPr/>
        </p:nvGrpSpPr>
        <p:grpSpPr>
          <a:xfrm>
            <a:off x="6513464" y="1053737"/>
            <a:ext cx="4313073" cy="5682065"/>
            <a:chOff x="8196606" y="1691869"/>
            <a:chExt cx="3815352" cy="5026365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45EF9D3-698D-4743-AAAC-0405D0ABEB9A}"/>
                </a:ext>
              </a:extLst>
            </p:cNvPr>
            <p:cNvGrpSpPr/>
            <p:nvPr/>
          </p:nvGrpSpPr>
          <p:grpSpPr>
            <a:xfrm>
              <a:off x="8196606" y="1691869"/>
              <a:ext cx="3815352" cy="5026365"/>
              <a:chOff x="6096000" y="1031846"/>
              <a:chExt cx="4331516" cy="5706362"/>
            </a:xfrm>
          </p:grpSpPr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DBE3CB6C-8943-478A-B32E-9CE5B67D10CD}"/>
                  </a:ext>
                </a:extLst>
              </p:cNvPr>
              <p:cNvSpPr/>
              <p:nvPr/>
            </p:nvSpPr>
            <p:spPr>
              <a:xfrm>
                <a:off x="6096000" y="1031846"/>
                <a:ext cx="4331516" cy="57063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aphicFrame>
            <p:nvGraphicFramePr>
              <p:cNvPr id="21" name="2 Objeto">
                <a:extLst>
                  <a:ext uri="{FF2B5EF4-FFF2-40B4-BE49-F238E27FC236}">
                    <a16:creationId xmlns:a16="http://schemas.microsoft.com/office/drawing/2014/main" id="{F5592D27-881E-4AF5-87D8-1B9C013C9C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804615"/>
                  </p:ext>
                </p:extLst>
              </p:nvPr>
            </p:nvGraphicFramePr>
            <p:xfrm>
              <a:off x="6400558" y="1201205"/>
              <a:ext cx="3714692" cy="52627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" name="Document" r:id="rId7" imgW="7017309" imgH="9997945" progId="Word.Document.8">
                      <p:embed/>
                    </p:oleObj>
                  </mc:Choice>
                  <mc:Fallback>
                    <p:oleObj name="Document" r:id="rId7" imgW="7017309" imgH="9997945" progId="Word.Document.8">
                      <p:embed/>
                      <p:pic>
                        <p:nvPicPr>
                          <p:cNvPr id="52" name="2 Objeto">
                            <a:extLst>
                              <a:ext uri="{FF2B5EF4-FFF2-40B4-BE49-F238E27FC236}">
                                <a16:creationId xmlns:a16="http://schemas.microsoft.com/office/drawing/2014/main" id="{0316FAAE-AE36-4057-9416-E29F9BED490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00558" y="1201205"/>
                            <a:ext cx="3714692" cy="52627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8BC2229-7C8F-43AF-A6B7-B39B52E03D5E}"/>
                </a:ext>
              </a:extLst>
            </p:cNvPr>
            <p:cNvSpPr/>
            <p:nvPr/>
          </p:nvSpPr>
          <p:spPr>
            <a:xfrm>
              <a:off x="9211146" y="2961581"/>
              <a:ext cx="1392277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37C4D95-5E39-4B3C-924F-1334C103BBB4}"/>
                </a:ext>
              </a:extLst>
            </p:cNvPr>
            <p:cNvSpPr/>
            <p:nvPr/>
          </p:nvSpPr>
          <p:spPr>
            <a:xfrm>
              <a:off x="10853612" y="2998905"/>
              <a:ext cx="882205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9D04A04F-64DC-4561-B175-504A02C339A5}"/>
                </a:ext>
              </a:extLst>
            </p:cNvPr>
            <p:cNvSpPr/>
            <p:nvPr/>
          </p:nvSpPr>
          <p:spPr>
            <a:xfrm>
              <a:off x="8515007" y="4336043"/>
              <a:ext cx="3182021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702E97E-1CA3-4DD4-89F9-DDB0C1E9D58E}"/>
                </a:ext>
              </a:extLst>
            </p:cNvPr>
            <p:cNvSpPr/>
            <p:nvPr/>
          </p:nvSpPr>
          <p:spPr>
            <a:xfrm>
              <a:off x="8515071" y="5867731"/>
              <a:ext cx="696075" cy="1010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2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1909102-CA94-4C38-9939-C9098862D8CE}"/>
              </a:ext>
            </a:extLst>
          </p:cNvPr>
          <p:cNvSpPr txBox="1"/>
          <p:nvPr/>
        </p:nvSpPr>
        <p:spPr>
          <a:xfrm>
            <a:off x="4760518" y="741759"/>
            <a:ext cx="6940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Para pertenecer a este programa no</a:t>
            </a: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es necesario un cuestionario medico</a:t>
            </a: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, 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esto hace posible pagar todo fallecimiento a causa de </a:t>
            </a:r>
            <a:r>
              <a:rPr kumimoji="0" lang="es-MX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enfermedades ya existentes antes de la contratación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 de este programa, y padecimientos que todas las aseguradoras  rechazarían tales como</a:t>
            </a:r>
            <a:r>
              <a:rPr kumimoji="0" lang="es-MX" sz="1500" b="0" i="0" u="none" strike="noStrike" kern="14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:</a:t>
            </a:r>
            <a:endParaRPr kumimoji="0" lang="es-MX" sz="1500" b="0" i="0" u="none" strike="noStrike" kern="14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4" name="2 CuadroTexto">
            <a:extLst>
              <a:ext uri="{FF2B5EF4-FFF2-40B4-BE49-F238E27FC236}">
                <a16:creationId xmlns:a16="http://schemas.microsoft.com/office/drawing/2014/main" id="{85F267F9-9A10-440B-BE97-2D66AAFE944F}"/>
              </a:ext>
            </a:extLst>
          </p:cNvPr>
          <p:cNvSpPr txBox="1"/>
          <p:nvPr/>
        </p:nvSpPr>
        <p:spPr>
          <a:xfrm>
            <a:off x="7396094" y="1854700"/>
            <a:ext cx="1666558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Hipertensión</a:t>
            </a:r>
            <a:endParaRPr kumimoji="0" lang="es-MX" sz="20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5" name="2 CuadroTexto">
            <a:extLst>
              <a:ext uri="{FF2B5EF4-FFF2-40B4-BE49-F238E27FC236}">
                <a16:creationId xmlns:a16="http://schemas.microsoft.com/office/drawing/2014/main" id="{AAA0B22B-B6A6-404E-ACDD-F316DE19E0F9}"/>
              </a:ext>
            </a:extLst>
          </p:cNvPr>
          <p:cNvSpPr txBox="1"/>
          <p:nvPr/>
        </p:nvSpPr>
        <p:spPr>
          <a:xfrm>
            <a:off x="9246501" y="1845599"/>
            <a:ext cx="1499166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Sobre peso</a:t>
            </a:r>
            <a:endParaRPr kumimoji="0" lang="es-MX" sz="20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6" name="2 CuadroTexto">
            <a:extLst>
              <a:ext uri="{FF2B5EF4-FFF2-40B4-BE49-F238E27FC236}">
                <a16:creationId xmlns:a16="http://schemas.microsoft.com/office/drawing/2014/main" id="{03CFB263-C104-47D2-AE52-320734B14DD4}"/>
              </a:ext>
            </a:extLst>
          </p:cNvPr>
          <p:cNvSpPr txBox="1"/>
          <p:nvPr/>
        </p:nvSpPr>
        <p:spPr>
          <a:xfrm>
            <a:off x="5975266" y="1840087"/>
            <a:ext cx="1232483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Diabetes</a:t>
            </a:r>
            <a:endParaRPr kumimoji="0" lang="es-MX" sz="20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7" name="2 CuadroTexto">
            <a:extLst>
              <a:ext uri="{FF2B5EF4-FFF2-40B4-BE49-F238E27FC236}">
                <a16:creationId xmlns:a16="http://schemas.microsoft.com/office/drawing/2014/main" id="{E8EB225E-2202-49EA-9AB5-A1EBC5662352}"/>
              </a:ext>
            </a:extLst>
          </p:cNvPr>
          <p:cNvSpPr txBox="1"/>
          <p:nvPr/>
        </p:nvSpPr>
        <p:spPr>
          <a:xfrm>
            <a:off x="4760517" y="1829369"/>
            <a:ext cx="1048830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Cáncer</a:t>
            </a:r>
            <a:endParaRPr kumimoji="0" lang="es-MX" sz="20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1CA46A7A-457D-413A-8C84-AF7DB174ECF1}"/>
              </a:ext>
            </a:extLst>
          </p:cNvPr>
          <p:cNvSpPr txBox="1"/>
          <p:nvPr/>
        </p:nvSpPr>
        <p:spPr>
          <a:xfrm>
            <a:off x="10818925" y="1840086"/>
            <a:ext cx="788299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Etc.</a:t>
            </a:r>
            <a:endParaRPr kumimoji="0" lang="es-MX" sz="20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16189B3-83CC-4BBA-BD98-B1250C5D9981}"/>
              </a:ext>
            </a:extLst>
          </p:cNvPr>
          <p:cNvCxnSpPr>
            <a:cxnSpLocks/>
          </p:cNvCxnSpPr>
          <p:nvPr/>
        </p:nvCxnSpPr>
        <p:spPr>
          <a:xfrm>
            <a:off x="5855356" y="1992126"/>
            <a:ext cx="0" cy="1558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47C7DFD-FC56-4604-AEB2-158572BBFE98}"/>
              </a:ext>
            </a:extLst>
          </p:cNvPr>
          <p:cNvCxnSpPr>
            <a:cxnSpLocks/>
          </p:cNvCxnSpPr>
          <p:nvPr/>
        </p:nvCxnSpPr>
        <p:spPr>
          <a:xfrm>
            <a:off x="7281252" y="1992126"/>
            <a:ext cx="0" cy="1558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6DF0F9C-CDB4-4D03-8B63-54E025AB3F8F}"/>
              </a:ext>
            </a:extLst>
          </p:cNvPr>
          <p:cNvCxnSpPr>
            <a:cxnSpLocks/>
          </p:cNvCxnSpPr>
          <p:nvPr/>
        </p:nvCxnSpPr>
        <p:spPr>
          <a:xfrm>
            <a:off x="9131192" y="1992126"/>
            <a:ext cx="0" cy="1558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D58E11B-702E-45F4-B7D7-E427734B50BB}"/>
              </a:ext>
            </a:extLst>
          </p:cNvPr>
          <p:cNvCxnSpPr/>
          <p:nvPr/>
        </p:nvCxnSpPr>
        <p:spPr>
          <a:xfrm>
            <a:off x="10746213" y="1981408"/>
            <a:ext cx="0" cy="1558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2 CuadroTexto">
            <a:extLst>
              <a:ext uri="{FF2B5EF4-FFF2-40B4-BE49-F238E27FC236}">
                <a16:creationId xmlns:a16="http://schemas.microsoft.com/office/drawing/2014/main" id="{03812C21-AD27-4DD9-B591-B4BC9AEEC390}"/>
              </a:ext>
            </a:extLst>
          </p:cNvPr>
          <p:cNvSpPr txBox="1"/>
          <p:nvPr/>
        </p:nvSpPr>
        <p:spPr>
          <a:xfrm>
            <a:off x="4760517" y="62832"/>
            <a:ext cx="5300249" cy="459951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Sin</a:t>
            </a:r>
            <a:r>
              <a:rPr kumimoji="0" lang="es-E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" panose="020B0703020102020204" pitchFamily="34" charset="0"/>
                <a:ea typeface="+mn-ea"/>
                <a:cs typeface="+mn-cs"/>
                <a:sym typeface="Wingdings 3" pitchFamily="18" charset="2"/>
              </a:rPr>
              <a:t> cuestionario médico</a:t>
            </a:r>
            <a:endParaRPr kumimoji="0" lang="es-MX" sz="2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Demi" panose="020B0703020102020204" pitchFamily="34" charset="0"/>
              <a:ea typeface="+mn-ea"/>
              <a:cs typeface="+mn-cs"/>
            </a:endParaRP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3449AA3-060B-4D44-A6FC-2A5BA92D1BB6}"/>
              </a:ext>
            </a:extLst>
          </p:cNvPr>
          <p:cNvSpPr/>
          <p:nvPr/>
        </p:nvSpPr>
        <p:spPr>
          <a:xfrm>
            <a:off x="8780284" y="292869"/>
            <a:ext cx="255116" cy="315177"/>
          </a:xfrm>
          <a:prstGeom prst="parallelogram">
            <a:avLst>
              <a:gd name="adj" fmla="val 7107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74A0067-F529-40F7-8F95-479564C3C3AE}"/>
              </a:ext>
            </a:extLst>
          </p:cNvPr>
          <p:cNvGrpSpPr/>
          <p:nvPr/>
        </p:nvGrpSpPr>
        <p:grpSpPr>
          <a:xfrm>
            <a:off x="2683861" y="2632453"/>
            <a:ext cx="3944704" cy="1036117"/>
            <a:chOff x="8576141" y="2810682"/>
            <a:chExt cx="2968258" cy="779644"/>
          </a:xfrm>
        </p:grpSpPr>
        <p:sp>
          <p:nvSpPr>
            <p:cNvPr id="81" name="Forma libre: forma 80">
              <a:extLst>
                <a:ext uri="{FF2B5EF4-FFF2-40B4-BE49-F238E27FC236}">
                  <a16:creationId xmlns:a16="http://schemas.microsoft.com/office/drawing/2014/main" id="{24659C35-EEFF-4EEB-977E-633CA5816E38}"/>
                </a:ext>
              </a:extLst>
            </p:cNvPr>
            <p:cNvSpPr/>
            <p:nvPr/>
          </p:nvSpPr>
          <p:spPr>
            <a:xfrm flipV="1">
              <a:off x="9295636" y="2993930"/>
              <a:ext cx="2248763" cy="509720"/>
            </a:xfrm>
            <a:custGeom>
              <a:avLst/>
              <a:gdLst>
                <a:gd name="connsiteX0" fmla="*/ 63813 w 2248765"/>
                <a:gd name="connsiteY0" fmla="*/ 509720 h 509720"/>
                <a:gd name="connsiteX1" fmla="*/ 2248765 w 2248765"/>
                <a:gd name="connsiteY1" fmla="*/ 509720 h 509720"/>
                <a:gd name="connsiteX2" fmla="*/ 2248765 w 2248765"/>
                <a:gd name="connsiteY2" fmla="*/ 0 h 509720"/>
                <a:gd name="connsiteX3" fmla="*/ 0 w 2248765"/>
                <a:gd name="connsiteY3" fmla="*/ 0 h 509720"/>
                <a:gd name="connsiteX4" fmla="*/ 17411 w 2248765"/>
                <a:gd name="connsiteY4" fmla="*/ 14261 h 509720"/>
                <a:gd name="connsiteX5" fmla="*/ 132419 w 2248765"/>
                <a:gd name="connsiteY5" fmla="*/ 289907 h 509720"/>
                <a:gd name="connsiteX6" fmla="*/ 65358 w 2248765"/>
                <a:gd name="connsiteY6" fmla="*/ 507860 h 50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8765" h="509720">
                  <a:moveTo>
                    <a:pt x="63813" y="509720"/>
                  </a:moveTo>
                  <a:lnTo>
                    <a:pt x="2248765" y="509720"/>
                  </a:lnTo>
                  <a:lnTo>
                    <a:pt x="2248765" y="0"/>
                  </a:lnTo>
                  <a:lnTo>
                    <a:pt x="0" y="0"/>
                  </a:lnTo>
                  <a:lnTo>
                    <a:pt x="17411" y="14261"/>
                  </a:lnTo>
                  <a:cubicBezTo>
                    <a:pt x="88469" y="84805"/>
                    <a:pt x="132419" y="182261"/>
                    <a:pt x="132419" y="289907"/>
                  </a:cubicBezTo>
                  <a:cubicBezTo>
                    <a:pt x="132419" y="370642"/>
                    <a:pt x="107697" y="445644"/>
                    <a:pt x="65358" y="50786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8FA1C35-D419-4B03-9550-0B8CF8AD4B90}"/>
                </a:ext>
              </a:extLst>
            </p:cNvPr>
            <p:cNvSpPr txBox="1"/>
            <p:nvPr/>
          </p:nvSpPr>
          <p:spPr>
            <a:xfrm>
              <a:off x="9569818" y="3114716"/>
              <a:ext cx="1903854" cy="301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dirty="0">
                  <a:solidFill>
                    <a:srgbClr val="44546A">
                      <a:lumMod val="50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Franklin Gothic Book" panose="020B0503020102020204" pitchFamily="34" charset="0"/>
                </a:rPr>
                <a:t>Cobertura Familiar</a:t>
              </a:r>
              <a:endParaRPr kumimoji="0" lang="es-MX" sz="2000" b="1" i="0" u="none" strike="noStrike" kern="14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F9B828B3-A070-4CBB-9248-781A15681C6B}"/>
                </a:ext>
              </a:extLst>
            </p:cNvPr>
            <p:cNvSpPr/>
            <p:nvPr/>
          </p:nvSpPr>
          <p:spPr>
            <a:xfrm flipV="1">
              <a:off x="8576141" y="2810682"/>
              <a:ext cx="785324" cy="77964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Gráfico 17" descr="Familia con una niña con relleno sólido">
              <a:extLst>
                <a:ext uri="{FF2B5EF4-FFF2-40B4-BE49-F238E27FC236}">
                  <a16:creationId xmlns:a16="http://schemas.microsoft.com/office/drawing/2014/main" id="{0BC61591-6E9A-44D1-A122-6F98D69B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8415" y="2875603"/>
              <a:ext cx="627228" cy="627228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03ADDB7-59B0-467B-AFC0-81766C849E1C}"/>
              </a:ext>
            </a:extLst>
          </p:cNvPr>
          <p:cNvGrpSpPr/>
          <p:nvPr/>
        </p:nvGrpSpPr>
        <p:grpSpPr>
          <a:xfrm>
            <a:off x="1852307" y="3903756"/>
            <a:ext cx="4564136" cy="1379250"/>
            <a:chOff x="1813497" y="3922662"/>
            <a:chExt cx="4564136" cy="1379250"/>
          </a:xfrm>
        </p:grpSpPr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6F9531D8-D72E-4823-94C3-2E26C8935DC0}"/>
                </a:ext>
              </a:extLst>
            </p:cNvPr>
            <p:cNvSpPr/>
            <p:nvPr/>
          </p:nvSpPr>
          <p:spPr>
            <a:xfrm flipV="1">
              <a:off x="2707585" y="4265795"/>
              <a:ext cx="3634080" cy="1036117"/>
            </a:xfrm>
            <a:custGeom>
              <a:avLst/>
              <a:gdLst>
                <a:gd name="connsiteX0" fmla="*/ 133113 w 2734522"/>
                <a:gd name="connsiteY0" fmla="*/ 779643 h 779643"/>
                <a:gd name="connsiteX1" fmla="*/ 2734522 w 2734522"/>
                <a:gd name="connsiteY1" fmla="*/ 779643 h 779643"/>
                <a:gd name="connsiteX2" fmla="*/ 2734522 w 2734522"/>
                <a:gd name="connsiteY2" fmla="*/ 0 h 779643"/>
                <a:gd name="connsiteX3" fmla="*/ 0 w 2734522"/>
                <a:gd name="connsiteY3" fmla="*/ 0 h 779643"/>
                <a:gd name="connsiteX4" fmla="*/ 0 w 2734522"/>
                <a:gd name="connsiteY4" fmla="*/ 302644 h 779643"/>
                <a:gd name="connsiteX5" fmla="*/ 52554 w 2734522"/>
                <a:gd name="connsiteY5" fmla="*/ 345691 h 779643"/>
                <a:gd name="connsiteX6" fmla="*/ 167562 w 2734522"/>
                <a:gd name="connsiteY6" fmla="*/ 621337 h 779643"/>
                <a:gd name="connsiteX7" fmla="*/ 136705 w 2734522"/>
                <a:gd name="connsiteY7" fmla="*/ 773074 h 77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4522" h="779643">
                  <a:moveTo>
                    <a:pt x="133113" y="779643"/>
                  </a:moveTo>
                  <a:lnTo>
                    <a:pt x="2734522" y="779643"/>
                  </a:lnTo>
                  <a:lnTo>
                    <a:pt x="2734522" y="0"/>
                  </a:lnTo>
                  <a:lnTo>
                    <a:pt x="0" y="0"/>
                  </a:lnTo>
                  <a:lnTo>
                    <a:pt x="0" y="302644"/>
                  </a:lnTo>
                  <a:lnTo>
                    <a:pt x="52554" y="345691"/>
                  </a:lnTo>
                  <a:cubicBezTo>
                    <a:pt x="123612" y="416235"/>
                    <a:pt x="167562" y="513691"/>
                    <a:pt x="167562" y="621337"/>
                  </a:cubicBezTo>
                  <a:cubicBezTo>
                    <a:pt x="167562" y="675160"/>
                    <a:pt x="156574" y="726436"/>
                    <a:pt x="136705" y="77307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FD23BBF7-6B2C-4AC3-894F-0C8319CD9ED8}"/>
                </a:ext>
              </a:extLst>
            </p:cNvPr>
            <p:cNvSpPr/>
            <p:nvPr/>
          </p:nvSpPr>
          <p:spPr>
            <a:xfrm flipV="1">
              <a:off x="1813497" y="3922662"/>
              <a:ext cx="1043667" cy="103611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4" name="Gráfico 93" descr="Marca de insignia con relleno sólido">
              <a:extLst>
                <a:ext uri="{FF2B5EF4-FFF2-40B4-BE49-F238E27FC236}">
                  <a16:creationId xmlns:a16="http://schemas.microsoft.com/office/drawing/2014/main" id="{7BCA8393-7DF3-4CCC-B5A1-BCF782B4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912975" y="4043661"/>
              <a:ext cx="833563" cy="833563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A28B890E-0451-4344-802C-9D9CBA509038}"/>
                </a:ext>
              </a:extLst>
            </p:cNvPr>
            <p:cNvSpPr txBox="1"/>
            <p:nvPr/>
          </p:nvSpPr>
          <p:spPr>
            <a:xfrm>
              <a:off x="3119974" y="4395279"/>
              <a:ext cx="32576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dirty="0">
                  <a:solidFill>
                    <a:srgbClr val="44546A">
                      <a:lumMod val="50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Franklin Gothic Book" panose="020B0503020102020204" pitchFamily="34" charset="0"/>
                </a:rPr>
                <a:t>Protección total desde tu primera aportación</a:t>
              </a:r>
              <a:endParaRPr kumimoji="0" lang="es-MX" sz="2000" b="1" i="0" u="none" strike="noStrike" kern="14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F0D0E35-1EED-4CF1-BB1B-E39582D09CED}"/>
              </a:ext>
            </a:extLst>
          </p:cNvPr>
          <p:cNvGrpSpPr/>
          <p:nvPr/>
        </p:nvGrpSpPr>
        <p:grpSpPr>
          <a:xfrm>
            <a:off x="7158837" y="2624109"/>
            <a:ext cx="3944710" cy="1036117"/>
            <a:chOff x="8576143" y="2810682"/>
            <a:chExt cx="2968265" cy="779644"/>
          </a:xfrm>
        </p:grpSpPr>
        <p:sp>
          <p:nvSpPr>
            <p:cNvPr id="109" name="Forma libre: forma 108">
              <a:extLst>
                <a:ext uri="{FF2B5EF4-FFF2-40B4-BE49-F238E27FC236}">
                  <a16:creationId xmlns:a16="http://schemas.microsoft.com/office/drawing/2014/main" id="{0CBA9AE3-3E5B-468F-9358-90D65948E4C9}"/>
                </a:ext>
              </a:extLst>
            </p:cNvPr>
            <p:cNvSpPr/>
            <p:nvPr/>
          </p:nvSpPr>
          <p:spPr>
            <a:xfrm flipV="1">
              <a:off x="9295643" y="2993930"/>
              <a:ext cx="2248765" cy="509720"/>
            </a:xfrm>
            <a:custGeom>
              <a:avLst/>
              <a:gdLst>
                <a:gd name="connsiteX0" fmla="*/ 63813 w 2248765"/>
                <a:gd name="connsiteY0" fmla="*/ 509720 h 509720"/>
                <a:gd name="connsiteX1" fmla="*/ 2248765 w 2248765"/>
                <a:gd name="connsiteY1" fmla="*/ 509720 h 509720"/>
                <a:gd name="connsiteX2" fmla="*/ 2248765 w 2248765"/>
                <a:gd name="connsiteY2" fmla="*/ 0 h 509720"/>
                <a:gd name="connsiteX3" fmla="*/ 0 w 2248765"/>
                <a:gd name="connsiteY3" fmla="*/ 0 h 509720"/>
                <a:gd name="connsiteX4" fmla="*/ 17411 w 2248765"/>
                <a:gd name="connsiteY4" fmla="*/ 14261 h 509720"/>
                <a:gd name="connsiteX5" fmla="*/ 132419 w 2248765"/>
                <a:gd name="connsiteY5" fmla="*/ 289907 h 509720"/>
                <a:gd name="connsiteX6" fmla="*/ 65358 w 2248765"/>
                <a:gd name="connsiteY6" fmla="*/ 507860 h 50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8765" h="509720">
                  <a:moveTo>
                    <a:pt x="63813" y="509720"/>
                  </a:moveTo>
                  <a:lnTo>
                    <a:pt x="2248765" y="509720"/>
                  </a:lnTo>
                  <a:lnTo>
                    <a:pt x="2248765" y="0"/>
                  </a:lnTo>
                  <a:lnTo>
                    <a:pt x="0" y="0"/>
                  </a:lnTo>
                  <a:lnTo>
                    <a:pt x="17411" y="14261"/>
                  </a:lnTo>
                  <a:cubicBezTo>
                    <a:pt x="88469" y="84805"/>
                    <a:pt x="132419" y="182261"/>
                    <a:pt x="132419" y="289907"/>
                  </a:cubicBezTo>
                  <a:cubicBezTo>
                    <a:pt x="132419" y="370642"/>
                    <a:pt x="107697" y="445644"/>
                    <a:pt x="65358" y="50786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CuadroTexto 109">
              <a:extLst>
                <a:ext uri="{FF2B5EF4-FFF2-40B4-BE49-F238E27FC236}">
                  <a16:creationId xmlns:a16="http://schemas.microsoft.com/office/drawing/2014/main" id="{0FE5BC12-3B24-4C2C-8819-C963028C2BBD}"/>
                </a:ext>
              </a:extLst>
            </p:cNvPr>
            <p:cNvSpPr txBox="1"/>
            <p:nvPr/>
          </p:nvSpPr>
          <p:spPr>
            <a:xfrm>
              <a:off x="9569824" y="3114716"/>
              <a:ext cx="1903855" cy="301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dirty="0">
                  <a:solidFill>
                    <a:srgbClr val="44546A">
                      <a:lumMod val="50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Franklin Gothic Book" panose="020B0503020102020204" pitchFamily="34" charset="0"/>
                </a:rPr>
                <a:t>Pago </a:t>
              </a:r>
              <a:r>
                <a:rPr lang="es-MX" sz="2000" b="1" dirty="0" err="1">
                  <a:solidFill>
                    <a:srgbClr val="44546A">
                      <a:lumMod val="50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Franklin Gothic Book" panose="020B0503020102020204" pitchFamily="34" charset="0"/>
                </a:rPr>
                <a:t>express</a:t>
              </a:r>
              <a:endParaRPr kumimoji="0" lang="es-MX" sz="2000" b="1" i="0" u="none" strike="noStrike" kern="14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1" name="Elipse 110">
              <a:extLst>
                <a:ext uri="{FF2B5EF4-FFF2-40B4-BE49-F238E27FC236}">
                  <a16:creationId xmlns:a16="http://schemas.microsoft.com/office/drawing/2014/main" id="{C0E2D77E-5912-4E03-BEAD-F7B9AEC0415F}"/>
                </a:ext>
              </a:extLst>
            </p:cNvPr>
            <p:cNvSpPr/>
            <p:nvPr/>
          </p:nvSpPr>
          <p:spPr>
            <a:xfrm flipV="1">
              <a:off x="8576143" y="2810682"/>
              <a:ext cx="785324" cy="77964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9" name="Gráfico 98" descr="Trueno con relleno sólido">
            <a:extLst>
              <a:ext uri="{FF2B5EF4-FFF2-40B4-BE49-F238E27FC236}">
                <a16:creationId xmlns:a16="http://schemas.microsoft.com/office/drawing/2014/main" id="{438030FF-6EE1-4074-A08E-41956F74C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9003" y="2711475"/>
            <a:ext cx="833562" cy="833562"/>
          </a:xfrm>
          <a:prstGeom prst="rect">
            <a:avLst/>
          </a:prstGeom>
        </p:spPr>
      </p:pic>
      <p:grpSp>
        <p:nvGrpSpPr>
          <p:cNvPr id="114" name="Grupo 113">
            <a:extLst>
              <a:ext uri="{FF2B5EF4-FFF2-40B4-BE49-F238E27FC236}">
                <a16:creationId xmlns:a16="http://schemas.microsoft.com/office/drawing/2014/main" id="{661BFC59-8E7B-48C6-8088-55C78FFFE7AB}"/>
              </a:ext>
            </a:extLst>
          </p:cNvPr>
          <p:cNvGrpSpPr/>
          <p:nvPr/>
        </p:nvGrpSpPr>
        <p:grpSpPr>
          <a:xfrm>
            <a:off x="7043088" y="3903756"/>
            <a:ext cx="4528168" cy="1379250"/>
            <a:chOff x="1577113" y="3351393"/>
            <a:chExt cx="3407293" cy="1037839"/>
          </a:xfrm>
        </p:grpSpPr>
        <p:sp>
          <p:nvSpPr>
            <p:cNvPr id="118" name="Forma libre: forma 117">
              <a:extLst>
                <a:ext uri="{FF2B5EF4-FFF2-40B4-BE49-F238E27FC236}">
                  <a16:creationId xmlns:a16="http://schemas.microsoft.com/office/drawing/2014/main" id="{5E5D7980-E223-4E35-9743-9121E97FFFEC}"/>
                </a:ext>
              </a:extLst>
            </p:cNvPr>
            <p:cNvSpPr/>
            <p:nvPr/>
          </p:nvSpPr>
          <p:spPr>
            <a:xfrm flipV="1">
              <a:off x="2249884" y="3609589"/>
              <a:ext cx="2734522" cy="779643"/>
            </a:xfrm>
            <a:custGeom>
              <a:avLst/>
              <a:gdLst>
                <a:gd name="connsiteX0" fmla="*/ 133113 w 2734522"/>
                <a:gd name="connsiteY0" fmla="*/ 779643 h 779643"/>
                <a:gd name="connsiteX1" fmla="*/ 2734522 w 2734522"/>
                <a:gd name="connsiteY1" fmla="*/ 779643 h 779643"/>
                <a:gd name="connsiteX2" fmla="*/ 2734522 w 2734522"/>
                <a:gd name="connsiteY2" fmla="*/ 0 h 779643"/>
                <a:gd name="connsiteX3" fmla="*/ 0 w 2734522"/>
                <a:gd name="connsiteY3" fmla="*/ 0 h 779643"/>
                <a:gd name="connsiteX4" fmla="*/ 0 w 2734522"/>
                <a:gd name="connsiteY4" fmla="*/ 302644 h 779643"/>
                <a:gd name="connsiteX5" fmla="*/ 52554 w 2734522"/>
                <a:gd name="connsiteY5" fmla="*/ 345691 h 779643"/>
                <a:gd name="connsiteX6" fmla="*/ 167562 w 2734522"/>
                <a:gd name="connsiteY6" fmla="*/ 621337 h 779643"/>
                <a:gd name="connsiteX7" fmla="*/ 136705 w 2734522"/>
                <a:gd name="connsiteY7" fmla="*/ 773074 h 77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4522" h="779643">
                  <a:moveTo>
                    <a:pt x="133113" y="779643"/>
                  </a:moveTo>
                  <a:lnTo>
                    <a:pt x="2734522" y="779643"/>
                  </a:lnTo>
                  <a:lnTo>
                    <a:pt x="2734522" y="0"/>
                  </a:lnTo>
                  <a:lnTo>
                    <a:pt x="0" y="0"/>
                  </a:lnTo>
                  <a:lnTo>
                    <a:pt x="0" y="302644"/>
                  </a:lnTo>
                  <a:lnTo>
                    <a:pt x="52554" y="345691"/>
                  </a:lnTo>
                  <a:cubicBezTo>
                    <a:pt x="123612" y="416235"/>
                    <a:pt x="167562" y="513691"/>
                    <a:pt x="167562" y="621337"/>
                  </a:cubicBezTo>
                  <a:cubicBezTo>
                    <a:pt x="167562" y="675160"/>
                    <a:pt x="156574" y="726436"/>
                    <a:pt x="136705" y="77307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Elipse 118">
              <a:extLst>
                <a:ext uri="{FF2B5EF4-FFF2-40B4-BE49-F238E27FC236}">
                  <a16:creationId xmlns:a16="http://schemas.microsoft.com/office/drawing/2014/main" id="{E180EAC0-2FC2-44EF-8CC1-198BFE52AB29}"/>
                </a:ext>
              </a:extLst>
            </p:cNvPr>
            <p:cNvSpPr/>
            <p:nvPr/>
          </p:nvSpPr>
          <p:spPr>
            <a:xfrm flipV="1">
              <a:off x="1577113" y="3351393"/>
              <a:ext cx="785324" cy="77964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269BF2A6-1122-4870-89BE-A307F3307D5A}"/>
              </a:ext>
            </a:extLst>
          </p:cNvPr>
          <p:cNvSpPr txBox="1"/>
          <p:nvPr/>
        </p:nvSpPr>
        <p:spPr>
          <a:xfrm>
            <a:off x="8349565" y="4376373"/>
            <a:ext cx="3257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b="1" dirty="0">
                <a:solidFill>
                  <a:srgbClr val="44546A">
                    <a:lumMod val="50000"/>
                  </a:srgb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Franklin Gothic Book" panose="020B0503020102020204" pitchFamily="34" charset="0"/>
              </a:rPr>
              <a:t>No importa la causa de fallecimiento</a:t>
            </a:r>
            <a:endParaRPr kumimoji="0" lang="es-MX" sz="2000" b="1" i="0" u="none" strike="noStrike" kern="14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24" name="Gráfico 123" descr="Apretón de manos con relleno sólido">
            <a:extLst>
              <a:ext uri="{FF2B5EF4-FFF2-40B4-BE49-F238E27FC236}">
                <a16:creationId xmlns:a16="http://schemas.microsoft.com/office/drawing/2014/main" id="{7CAFCF13-3530-4E02-AF66-50FD3AB5B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073350" y="4016624"/>
            <a:ext cx="983142" cy="983142"/>
          </a:xfrm>
          <a:prstGeom prst="rect">
            <a:avLst/>
          </a:prstGeom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979EAC46-F62E-4523-AD4C-AE4C3067F0D9}"/>
              </a:ext>
            </a:extLst>
          </p:cNvPr>
          <p:cNvGrpSpPr/>
          <p:nvPr/>
        </p:nvGrpSpPr>
        <p:grpSpPr>
          <a:xfrm>
            <a:off x="3612542" y="5618689"/>
            <a:ext cx="7304565" cy="1036118"/>
            <a:chOff x="3612542" y="5618689"/>
            <a:chExt cx="7304565" cy="1036118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2D36CD79-3D16-4A75-919A-EBF8AEFFB5CC}"/>
                </a:ext>
              </a:extLst>
            </p:cNvPr>
            <p:cNvGrpSpPr/>
            <p:nvPr/>
          </p:nvGrpSpPr>
          <p:grpSpPr>
            <a:xfrm>
              <a:off x="3612542" y="5618689"/>
              <a:ext cx="7206383" cy="1036118"/>
              <a:chOff x="3612542" y="5775446"/>
              <a:chExt cx="7206383" cy="1036118"/>
            </a:xfrm>
          </p:grpSpPr>
          <p:sp>
            <p:nvSpPr>
              <p:cNvPr id="123" name="Forma libre: forma 122">
                <a:extLst>
                  <a:ext uri="{FF2B5EF4-FFF2-40B4-BE49-F238E27FC236}">
                    <a16:creationId xmlns:a16="http://schemas.microsoft.com/office/drawing/2014/main" id="{EB4EA960-3631-464F-A5FF-74988907DA7F}"/>
                  </a:ext>
                </a:extLst>
              </p:cNvPr>
              <p:cNvSpPr/>
              <p:nvPr/>
            </p:nvSpPr>
            <p:spPr>
              <a:xfrm flipV="1">
                <a:off x="4587221" y="5951134"/>
                <a:ext cx="6231704" cy="684742"/>
              </a:xfrm>
              <a:custGeom>
                <a:avLst/>
                <a:gdLst>
                  <a:gd name="connsiteX0" fmla="*/ 14476 w 6231704"/>
                  <a:gd name="connsiteY0" fmla="*/ 684742 h 684742"/>
                  <a:gd name="connsiteX1" fmla="*/ 6231704 w 6231704"/>
                  <a:gd name="connsiteY1" fmla="*/ 684742 h 684742"/>
                  <a:gd name="connsiteX2" fmla="*/ 6231704 w 6231704"/>
                  <a:gd name="connsiteY2" fmla="*/ 0 h 684742"/>
                  <a:gd name="connsiteX3" fmla="*/ 0 w 6231704"/>
                  <a:gd name="connsiteY3" fmla="*/ 0 h 684742"/>
                  <a:gd name="connsiteX4" fmla="*/ 51052 w 6231704"/>
                  <a:gd name="connsiteY4" fmla="*/ 61429 h 684742"/>
                  <a:gd name="connsiteX5" fmla="*/ 140173 w 6231704"/>
                  <a:gd name="connsiteY5" fmla="*/ 351080 h 684742"/>
                  <a:gd name="connsiteX6" fmla="*/ 51052 w 6231704"/>
                  <a:gd name="connsiteY6" fmla="*/ 640732 h 68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31704" h="684742">
                    <a:moveTo>
                      <a:pt x="14476" y="684742"/>
                    </a:moveTo>
                    <a:lnTo>
                      <a:pt x="6231704" y="684742"/>
                    </a:lnTo>
                    <a:lnTo>
                      <a:pt x="6231704" y="0"/>
                    </a:lnTo>
                    <a:lnTo>
                      <a:pt x="0" y="0"/>
                    </a:lnTo>
                    <a:lnTo>
                      <a:pt x="51052" y="61429"/>
                    </a:lnTo>
                    <a:cubicBezTo>
                      <a:pt x="107319" y="144111"/>
                      <a:pt x="140173" y="243787"/>
                      <a:pt x="140173" y="351080"/>
                    </a:cubicBezTo>
                    <a:cubicBezTo>
                      <a:pt x="140173" y="458374"/>
                      <a:pt x="107319" y="558049"/>
                      <a:pt x="51052" y="64073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7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419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B1AFF3E8-2DB6-45D6-8298-6F1F54ED7B35}"/>
                  </a:ext>
                </a:extLst>
              </p:cNvPr>
              <p:cNvSpPr/>
              <p:nvPr/>
            </p:nvSpPr>
            <p:spPr>
              <a:xfrm flipV="1">
                <a:off x="3612542" y="5775446"/>
                <a:ext cx="1043667" cy="103611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  <a:alpha val="7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419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0814B53-40B1-4477-94F3-C6B5947E31C2}"/>
                </a:ext>
              </a:extLst>
            </p:cNvPr>
            <p:cNvSpPr txBox="1"/>
            <p:nvPr/>
          </p:nvSpPr>
          <p:spPr>
            <a:xfrm>
              <a:off x="4813611" y="5944690"/>
              <a:ext cx="6103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2000" b="1" dirty="0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Franklin Gothic Book" panose="020B0503020102020204" pitchFamily="34" charset="0"/>
                </a:rPr>
                <a:t>No importa tu edad ni tus hábitos para ser asegurado</a:t>
              </a:r>
              <a:endParaRPr kumimoji="0" lang="es-MX" sz="2000" b="1" i="0" u="none" strike="noStrike" kern="14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6" name="Gráfico 115" descr="Señal de pulgar hacia arriba  con relleno sólido">
              <a:extLst>
                <a:ext uri="{FF2B5EF4-FFF2-40B4-BE49-F238E27FC236}">
                  <a16:creationId xmlns:a16="http://schemas.microsoft.com/office/drawing/2014/main" id="{10214866-08F9-46EF-8F40-B582802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727839" y="5719966"/>
              <a:ext cx="833563" cy="83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3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53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876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9028</TotalTime>
  <Words>368</Words>
  <Application>Microsoft Office PowerPoint</Application>
  <PresentationFormat>Panorámica</PresentationFormat>
  <Paragraphs>53</Paragraphs>
  <Slides>8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21" baseType="lpstr">
      <vt:lpstr>Franklin Gothic Medium Cond</vt:lpstr>
      <vt:lpstr>Franklin Gothic Demi</vt:lpstr>
      <vt:lpstr>Franklin Gothic Medium</vt:lpstr>
      <vt:lpstr>Arial Black</vt:lpstr>
      <vt:lpstr>Franklin Gothic Demi Cond</vt:lpstr>
      <vt:lpstr>Symbol</vt:lpstr>
      <vt:lpstr>Calibri Light</vt:lpstr>
      <vt:lpstr>Calibri</vt:lpstr>
      <vt:lpstr>Franklin Gothic Book</vt:lpstr>
      <vt:lpstr>Arial</vt:lpstr>
      <vt:lpstr>Ivy Journal</vt:lpstr>
      <vt:lpstr>Tema de Office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Seguro de Gastos Funerarios</dc:title>
  <dc:creator>Pantera Rodriguez</dc:creator>
  <cp:lastModifiedBy>Pantera Rodriguez</cp:lastModifiedBy>
  <cp:revision>830</cp:revision>
  <cp:lastPrinted>2021-08-18T17:50:12Z</cp:lastPrinted>
  <dcterms:created xsi:type="dcterms:W3CDTF">2017-10-12T16:03:17Z</dcterms:created>
  <dcterms:modified xsi:type="dcterms:W3CDTF">2021-11-23T23:27:06Z</dcterms:modified>
</cp:coreProperties>
</file>